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38"/>
  </p:notesMasterIdLst>
  <p:handoutMasterIdLst>
    <p:handoutMasterId r:id="rId39"/>
  </p:handoutMasterIdLst>
  <p:sldIdLst>
    <p:sldId id="276" r:id="rId6"/>
    <p:sldId id="263" r:id="rId7"/>
    <p:sldId id="353" r:id="rId8"/>
    <p:sldId id="337" r:id="rId9"/>
    <p:sldId id="338" r:id="rId10"/>
    <p:sldId id="339" r:id="rId11"/>
    <p:sldId id="340" r:id="rId12"/>
    <p:sldId id="341" r:id="rId13"/>
    <p:sldId id="342" r:id="rId14"/>
    <p:sldId id="354" r:id="rId15"/>
    <p:sldId id="344" r:id="rId16"/>
    <p:sldId id="345" r:id="rId17"/>
    <p:sldId id="346" r:id="rId18"/>
    <p:sldId id="355" r:id="rId19"/>
    <p:sldId id="356" r:id="rId20"/>
    <p:sldId id="360" r:id="rId21"/>
    <p:sldId id="361" r:id="rId22"/>
    <p:sldId id="362" r:id="rId23"/>
    <p:sldId id="363" r:id="rId24"/>
    <p:sldId id="364" r:id="rId25"/>
    <p:sldId id="365" r:id="rId26"/>
    <p:sldId id="366" r:id="rId27"/>
    <p:sldId id="367" r:id="rId28"/>
    <p:sldId id="368" r:id="rId29"/>
    <p:sldId id="369" r:id="rId30"/>
    <p:sldId id="357" r:id="rId31"/>
    <p:sldId id="358" r:id="rId32"/>
    <p:sldId id="359" r:id="rId33"/>
    <p:sldId id="347" r:id="rId34"/>
    <p:sldId id="351" r:id="rId35"/>
    <p:sldId id="352" r:id="rId36"/>
    <p:sldId id="270" r:id="rId37"/>
  </p:sldIdLst>
  <p:sldSz cx="12192000" cy="6858000"/>
  <p:notesSz cx="6858000" cy="9144000"/>
  <p:custDataLst>
    <p:tags r:id="rId4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71A15F-B3EF-3141-B854-1751E8B050DF}" v="8" dt="2026-06-22T13:11:04.5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93776" autoAdjust="0"/>
  </p:normalViewPr>
  <p:slideViewPr>
    <p:cSldViewPr snapToGrid="0">
      <p:cViewPr varScale="1">
        <p:scale>
          <a:sx n="106" d="100"/>
          <a:sy n="106" d="100"/>
        </p:scale>
        <p:origin x="822" y="24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e Maja Lindenthal" userId="57c1d7fe-e47e-49bf-aa4e-3d16ff6603a8" providerId="ADAL" clId="{51CB358B-0BDC-54C5-8E3C-0019571C1975}"/>
    <pc:docChg chg="custSel modSld">
      <pc:chgData name="Helene Maja Lindenthal" userId="57c1d7fe-e47e-49bf-aa4e-3d16ff6603a8" providerId="ADAL" clId="{51CB358B-0BDC-54C5-8E3C-0019571C1975}" dt="2026-06-22T14:52:09.323" v="1298" actId="20577"/>
      <pc:docMkLst>
        <pc:docMk/>
      </pc:docMkLst>
      <pc:sldChg chg="modSp mod">
        <pc:chgData name="Helene Maja Lindenthal" userId="57c1d7fe-e47e-49bf-aa4e-3d16ff6603a8" providerId="ADAL" clId="{51CB358B-0BDC-54C5-8E3C-0019571C1975}" dt="2026-06-22T14:04:50.055" v="1286" actId="790"/>
        <pc:sldMkLst>
          <pc:docMk/>
          <pc:sldMk cId="1045824227" sldId="338"/>
        </pc:sldMkLst>
        <pc:spChg chg="mod">
          <ac:chgData name="Helene Maja Lindenthal" userId="57c1d7fe-e47e-49bf-aa4e-3d16ff6603a8" providerId="ADAL" clId="{51CB358B-0BDC-54C5-8E3C-0019571C1975}" dt="2026-06-22T14:04:50.055" v="1286" actId="790"/>
          <ac:spMkLst>
            <pc:docMk/>
            <pc:sldMk cId="1045824227" sldId="338"/>
            <ac:spMk id="5" creationId="{9EEF6B67-7E01-60BE-EA7C-0FF4DA9E5879}"/>
          </ac:spMkLst>
        </pc:spChg>
        <pc:spChg chg="mod">
          <ac:chgData name="Helene Maja Lindenthal" userId="57c1d7fe-e47e-49bf-aa4e-3d16ff6603a8" providerId="ADAL" clId="{51CB358B-0BDC-54C5-8E3C-0019571C1975}" dt="2026-06-22T14:04:50.055" v="1286" actId="790"/>
          <ac:spMkLst>
            <pc:docMk/>
            <pc:sldMk cId="1045824227" sldId="338"/>
            <ac:spMk id="7" creationId="{EE4FD453-550F-6097-9A2E-90C9A7F87CD4}"/>
          </ac:spMkLst>
        </pc:spChg>
      </pc:sldChg>
      <pc:sldChg chg="modSp mod">
        <pc:chgData name="Helene Maja Lindenthal" userId="57c1d7fe-e47e-49bf-aa4e-3d16ff6603a8" providerId="ADAL" clId="{51CB358B-0BDC-54C5-8E3C-0019571C1975}" dt="2026-06-22T13:13:01.619" v="1285" actId="20577"/>
        <pc:sldMkLst>
          <pc:docMk/>
          <pc:sldMk cId="290038441" sldId="342"/>
        </pc:sldMkLst>
        <pc:spChg chg="mod">
          <ac:chgData name="Helene Maja Lindenthal" userId="57c1d7fe-e47e-49bf-aa4e-3d16ff6603a8" providerId="ADAL" clId="{51CB358B-0BDC-54C5-8E3C-0019571C1975}" dt="2026-06-22T13:13:01.619" v="1285" actId="20577"/>
          <ac:spMkLst>
            <pc:docMk/>
            <pc:sldMk cId="290038441" sldId="342"/>
            <ac:spMk id="7" creationId="{74FB7228-261D-1457-DA3B-7B346D4AD4A6}"/>
          </ac:spMkLst>
        </pc:spChg>
      </pc:sldChg>
      <pc:sldChg chg="modSp mod">
        <pc:chgData name="Helene Maja Lindenthal" userId="57c1d7fe-e47e-49bf-aa4e-3d16ff6603a8" providerId="ADAL" clId="{51CB358B-0BDC-54C5-8E3C-0019571C1975}" dt="2026-06-22T14:51:23.310" v="1288" actId="20577"/>
        <pc:sldMkLst>
          <pc:docMk/>
          <pc:sldMk cId="112339422" sldId="344"/>
        </pc:sldMkLst>
        <pc:spChg chg="mod">
          <ac:chgData name="Helene Maja Lindenthal" userId="57c1d7fe-e47e-49bf-aa4e-3d16ff6603a8" providerId="ADAL" clId="{51CB358B-0BDC-54C5-8E3C-0019571C1975}" dt="2026-06-22T14:51:23.310" v="1288" actId="20577"/>
          <ac:spMkLst>
            <pc:docMk/>
            <pc:sldMk cId="112339422" sldId="344"/>
            <ac:spMk id="3" creationId="{08ECE7DC-EFA2-F869-CD13-0164B66C2F86}"/>
          </ac:spMkLst>
        </pc:spChg>
      </pc:sldChg>
      <pc:sldChg chg="modSp mod">
        <pc:chgData name="Helene Maja Lindenthal" userId="57c1d7fe-e47e-49bf-aa4e-3d16ff6603a8" providerId="ADAL" clId="{51CB358B-0BDC-54C5-8E3C-0019571C1975}" dt="2026-06-22T13:08:25.545" v="861" actId="20577"/>
        <pc:sldMkLst>
          <pc:docMk/>
          <pc:sldMk cId="2227744553" sldId="351"/>
        </pc:sldMkLst>
        <pc:spChg chg="mod">
          <ac:chgData name="Helene Maja Lindenthal" userId="57c1d7fe-e47e-49bf-aa4e-3d16ff6603a8" providerId="ADAL" clId="{51CB358B-0BDC-54C5-8E3C-0019571C1975}" dt="2026-06-22T13:08:25.545" v="861" actId="20577"/>
          <ac:spMkLst>
            <pc:docMk/>
            <pc:sldMk cId="2227744553" sldId="351"/>
            <ac:spMk id="7" creationId="{2411DCB7-809D-EF42-7B39-7CF333D051B8}"/>
          </ac:spMkLst>
        </pc:spChg>
      </pc:sldChg>
      <pc:sldChg chg="modSp mod">
        <pc:chgData name="Helene Maja Lindenthal" userId="57c1d7fe-e47e-49bf-aa4e-3d16ff6603a8" providerId="ADAL" clId="{51CB358B-0BDC-54C5-8E3C-0019571C1975}" dt="2026-06-22T13:09:32.456" v="866" actId="20577"/>
        <pc:sldMkLst>
          <pc:docMk/>
          <pc:sldMk cId="1492902051" sldId="352"/>
        </pc:sldMkLst>
        <pc:spChg chg="mod">
          <ac:chgData name="Helene Maja Lindenthal" userId="57c1d7fe-e47e-49bf-aa4e-3d16ff6603a8" providerId="ADAL" clId="{51CB358B-0BDC-54C5-8E3C-0019571C1975}" dt="2026-06-22T13:09:32.456" v="866" actId="20577"/>
          <ac:spMkLst>
            <pc:docMk/>
            <pc:sldMk cId="1492902051" sldId="352"/>
            <ac:spMk id="7" creationId="{318DA251-0F0C-DE94-92DC-8F10AD4F4B67}"/>
          </ac:spMkLst>
        </pc:spChg>
      </pc:sldChg>
      <pc:sldChg chg="modSp mod">
        <pc:chgData name="Helene Maja Lindenthal" userId="57c1d7fe-e47e-49bf-aa4e-3d16ff6603a8" providerId="ADAL" clId="{51CB358B-0BDC-54C5-8E3C-0019571C1975}" dt="2026-06-22T13:06:25.829" v="745" actId="20577"/>
        <pc:sldMkLst>
          <pc:docMk/>
          <pc:sldMk cId="960804534" sldId="357"/>
        </pc:sldMkLst>
        <pc:spChg chg="mod">
          <ac:chgData name="Helene Maja Lindenthal" userId="57c1d7fe-e47e-49bf-aa4e-3d16ff6603a8" providerId="ADAL" clId="{51CB358B-0BDC-54C5-8E3C-0019571C1975}" dt="2026-06-22T13:06:25.829" v="745" actId="20577"/>
          <ac:spMkLst>
            <pc:docMk/>
            <pc:sldMk cId="960804534" sldId="357"/>
            <ac:spMk id="7" creationId="{7F764720-6AE9-98FE-5417-0DB8CCA84769}"/>
          </ac:spMkLst>
        </pc:spChg>
      </pc:sldChg>
      <pc:sldChg chg="modSp mod">
        <pc:chgData name="Helene Maja Lindenthal" userId="57c1d7fe-e47e-49bf-aa4e-3d16ff6603a8" providerId="ADAL" clId="{51CB358B-0BDC-54C5-8E3C-0019571C1975}" dt="2026-06-22T12:50:11.301" v="22" actId="20577"/>
        <pc:sldMkLst>
          <pc:docMk/>
          <pc:sldMk cId="2957486218" sldId="360"/>
        </pc:sldMkLst>
        <pc:spChg chg="mod">
          <ac:chgData name="Helene Maja Lindenthal" userId="57c1d7fe-e47e-49bf-aa4e-3d16ff6603a8" providerId="ADAL" clId="{51CB358B-0BDC-54C5-8E3C-0019571C1975}" dt="2026-06-22T12:50:11.301" v="22" actId="20577"/>
          <ac:spMkLst>
            <pc:docMk/>
            <pc:sldMk cId="2957486218" sldId="360"/>
            <ac:spMk id="3" creationId="{DA4B1E95-C270-F585-CA78-CE1ABECD52A9}"/>
          </ac:spMkLst>
        </pc:spChg>
      </pc:sldChg>
      <pc:sldChg chg="modSp mod">
        <pc:chgData name="Helene Maja Lindenthal" userId="57c1d7fe-e47e-49bf-aa4e-3d16ff6603a8" providerId="ADAL" clId="{51CB358B-0BDC-54C5-8E3C-0019571C1975}" dt="2026-06-22T14:52:09.323" v="1298" actId="20577"/>
        <pc:sldMkLst>
          <pc:docMk/>
          <pc:sldMk cId="72990618" sldId="365"/>
        </pc:sldMkLst>
        <pc:spChg chg="mod">
          <ac:chgData name="Helene Maja Lindenthal" userId="57c1d7fe-e47e-49bf-aa4e-3d16ff6603a8" providerId="ADAL" clId="{51CB358B-0BDC-54C5-8E3C-0019571C1975}" dt="2026-06-22T14:52:09.323" v="1298" actId="20577"/>
          <ac:spMkLst>
            <pc:docMk/>
            <pc:sldMk cId="72990618" sldId="365"/>
            <ac:spMk id="3" creationId="{186A2D21-189C-3FF0-0D7D-9FF0FD0D4E39}"/>
          </ac:spMkLst>
        </pc:spChg>
      </pc:sldChg>
      <pc:sldChg chg="modSp mod">
        <pc:chgData name="Helene Maja Lindenthal" userId="57c1d7fe-e47e-49bf-aa4e-3d16ff6603a8" providerId="ADAL" clId="{51CB358B-0BDC-54C5-8E3C-0019571C1975}" dt="2026-06-22T13:03:46.692" v="536" actId="20577"/>
        <pc:sldMkLst>
          <pc:docMk/>
          <pc:sldMk cId="2830070767" sldId="366"/>
        </pc:sldMkLst>
        <pc:spChg chg="mod">
          <ac:chgData name="Helene Maja Lindenthal" userId="57c1d7fe-e47e-49bf-aa4e-3d16ff6603a8" providerId="ADAL" clId="{51CB358B-0BDC-54C5-8E3C-0019571C1975}" dt="2026-06-22T13:03:46.692" v="536" actId="20577"/>
          <ac:spMkLst>
            <pc:docMk/>
            <pc:sldMk cId="2830070767" sldId="366"/>
            <ac:spMk id="7" creationId="{8CF80A13-89E0-09D9-787B-10B438428CD6}"/>
          </ac:spMkLst>
        </pc:spChg>
      </pc:sldChg>
    </pc:docChg>
  </pc:docChgLst>
  <pc:docChgLst>
    <pc:chgData name="Helene Maja Lindenthal" userId="57c1d7fe-e47e-49bf-aa4e-3d16ff6603a8" providerId="ADAL" clId="{6E35E8AE-B9BA-487D-9642-A35EF4B913BC}"/>
    <pc:docChg chg="custSel addSld modSld">
      <pc:chgData name="Helene Maja Lindenthal" userId="57c1d7fe-e47e-49bf-aa4e-3d16ff6603a8" providerId="ADAL" clId="{6E35E8AE-B9BA-487D-9642-A35EF4B913BC}" dt="2026-05-29T11:14:15.380" v="5458" actId="20577"/>
      <pc:docMkLst>
        <pc:docMk/>
      </pc:docMkLst>
      <pc:sldChg chg="modSp mod">
        <pc:chgData name="Helene Maja Lindenthal" userId="57c1d7fe-e47e-49bf-aa4e-3d16ff6603a8" providerId="ADAL" clId="{6E35E8AE-B9BA-487D-9642-A35EF4B913BC}" dt="2026-05-28T11:29:38.066" v="11" actId="20577"/>
        <pc:sldMkLst>
          <pc:docMk/>
          <pc:sldMk cId="802677390" sldId="276"/>
        </pc:sldMkLst>
        <pc:spChg chg="mod">
          <ac:chgData name="Helene Maja Lindenthal" userId="57c1d7fe-e47e-49bf-aa4e-3d16ff6603a8" providerId="ADAL" clId="{6E35E8AE-B9BA-487D-9642-A35EF4B913BC}" dt="2026-05-28T11:29:38.066" v="11" actId="20577"/>
          <ac:spMkLst>
            <pc:docMk/>
            <pc:sldMk cId="802677390" sldId="276"/>
            <ac:spMk id="3" creationId="{D14C7FFA-44E3-31F7-06A7-D629C7EFAFD9}"/>
          </ac:spMkLst>
        </pc:spChg>
        <pc:spChg chg="mod">
          <ac:chgData name="Helene Maja Lindenthal" userId="57c1d7fe-e47e-49bf-aa4e-3d16ff6603a8" providerId="ADAL" clId="{6E35E8AE-B9BA-487D-9642-A35EF4B913BC}" dt="2026-05-28T11:29:07.856" v="9" actId="20577"/>
          <ac:spMkLst>
            <pc:docMk/>
            <pc:sldMk cId="802677390" sldId="276"/>
            <ac:spMk id="5" creationId="{E86ED180-700C-85F3-2ED8-2BE0AE7FBFAB}"/>
          </ac:spMkLst>
        </pc:spChg>
      </pc:sldChg>
      <pc:sldChg chg="modSp mod">
        <pc:chgData name="Helene Maja Lindenthal" userId="57c1d7fe-e47e-49bf-aa4e-3d16ff6603a8" providerId="ADAL" clId="{6E35E8AE-B9BA-487D-9642-A35EF4B913BC}" dt="2026-05-28T11:32:30.688" v="224" actId="27636"/>
        <pc:sldMkLst>
          <pc:docMk/>
          <pc:sldMk cId="3620290725" sldId="337"/>
        </pc:sldMkLst>
        <pc:spChg chg="mod">
          <ac:chgData name="Helene Maja Lindenthal" userId="57c1d7fe-e47e-49bf-aa4e-3d16ff6603a8" providerId="ADAL" clId="{6E35E8AE-B9BA-487D-9642-A35EF4B913BC}" dt="2026-05-28T11:32:30.688" v="224" actId="27636"/>
          <ac:spMkLst>
            <pc:docMk/>
            <pc:sldMk cId="3620290725" sldId="337"/>
            <ac:spMk id="7" creationId="{B2650833-0E98-8E4D-71C7-92C67758819D}"/>
          </ac:spMkLst>
        </pc:spChg>
      </pc:sldChg>
      <pc:sldChg chg="modSp mod">
        <pc:chgData name="Helene Maja Lindenthal" userId="57c1d7fe-e47e-49bf-aa4e-3d16ff6603a8" providerId="ADAL" clId="{6E35E8AE-B9BA-487D-9642-A35EF4B913BC}" dt="2026-05-29T10:11:53.619" v="1733" actId="6549"/>
        <pc:sldMkLst>
          <pc:docMk/>
          <pc:sldMk cId="1070472160" sldId="339"/>
        </pc:sldMkLst>
        <pc:spChg chg="mod">
          <ac:chgData name="Helene Maja Lindenthal" userId="57c1d7fe-e47e-49bf-aa4e-3d16ff6603a8" providerId="ADAL" clId="{6E35E8AE-B9BA-487D-9642-A35EF4B913BC}" dt="2026-05-29T06:57:23.753" v="547" actId="20577"/>
          <ac:spMkLst>
            <pc:docMk/>
            <pc:sldMk cId="1070472160" sldId="339"/>
            <ac:spMk id="5" creationId="{9628E9BE-EDBD-08C3-1F50-3709349CD752}"/>
          </ac:spMkLst>
        </pc:spChg>
        <pc:spChg chg="mod">
          <ac:chgData name="Helene Maja Lindenthal" userId="57c1d7fe-e47e-49bf-aa4e-3d16ff6603a8" providerId="ADAL" clId="{6E35E8AE-B9BA-487D-9642-A35EF4B913BC}" dt="2026-05-29T10:11:53.619" v="1733" actId="6549"/>
          <ac:spMkLst>
            <pc:docMk/>
            <pc:sldMk cId="1070472160" sldId="339"/>
            <ac:spMk id="7" creationId="{CDCB34E0-9DDD-3B8C-0B6D-CA58F859D43A}"/>
          </ac:spMkLst>
        </pc:spChg>
      </pc:sldChg>
      <pc:sldChg chg="modSp mod">
        <pc:chgData name="Helene Maja Lindenthal" userId="57c1d7fe-e47e-49bf-aa4e-3d16ff6603a8" providerId="ADAL" clId="{6E35E8AE-B9BA-487D-9642-A35EF4B913BC}" dt="2026-05-29T10:27:03.174" v="2769" actId="20577"/>
        <pc:sldMkLst>
          <pc:docMk/>
          <pc:sldMk cId="2618540715" sldId="340"/>
        </pc:sldMkLst>
        <pc:spChg chg="mod">
          <ac:chgData name="Helene Maja Lindenthal" userId="57c1d7fe-e47e-49bf-aa4e-3d16ff6603a8" providerId="ADAL" clId="{6E35E8AE-B9BA-487D-9642-A35EF4B913BC}" dt="2026-05-29T10:12:23.839" v="1762" actId="20577"/>
          <ac:spMkLst>
            <pc:docMk/>
            <pc:sldMk cId="2618540715" sldId="340"/>
            <ac:spMk id="5" creationId="{49AAFFAD-5EAF-8827-A2ED-39443BA77B73}"/>
          </ac:spMkLst>
        </pc:spChg>
        <pc:spChg chg="mod">
          <ac:chgData name="Helene Maja Lindenthal" userId="57c1d7fe-e47e-49bf-aa4e-3d16ff6603a8" providerId="ADAL" clId="{6E35E8AE-B9BA-487D-9642-A35EF4B913BC}" dt="2026-05-29T10:27:03.174" v="2769" actId="20577"/>
          <ac:spMkLst>
            <pc:docMk/>
            <pc:sldMk cId="2618540715" sldId="340"/>
            <ac:spMk id="7" creationId="{DF10C62B-0025-B1EE-E7FF-726ED76949C8}"/>
          </ac:spMkLst>
        </pc:spChg>
      </pc:sldChg>
      <pc:sldChg chg="modSp mod">
        <pc:chgData name="Helene Maja Lindenthal" userId="57c1d7fe-e47e-49bf-aa4e-3d16ff6603a8" providerId="ADAL" clId="{6E35E8AE-B9BA-487D-9642-A35EF4B913BC}" dt="2026-05-29T10:37:39.081" v="3485" actId="20577"/>
        <pc:sldMkLst>
          <pc:docMk/>
          <pc:sldMk cId="2062836013" sldId="341"/>
        </pc:sldMkLst>
        <pc:spChg chg="mod">
          <ac:chgData name="Helene Maja Lindenthal" userId="57c1d7fe-e47e-49bf-aa4e-3d16ff6603a8" providerId="ADAL" clId="{6E35E8AE-B9BA-487D-9642-A35EF4B913BC}" dt="2026-05-29T10:27:19.014" v="2793" actId="20577"/>
          <ac:spMkLst>
            <pc:docMk/>
            <pc:sldMk cId="2062836013" sldId="341"/>
            <ac:spMk id="5" creationId="{7D55A45F-CEF6-998B-DB3F-FDF6035A6EEB}"/>
          </ac:spMkLst>
        </pc:spChg>
        <pc:spChg chg="mod">
          <ac:chgData name="Helene Maja Lindenthal" userId="57c1d7fe-e47e-49bf-aa4e-3d16ff6603a8" providerId="ADAL" clId="{6E35E8AE-B9BA-487D-9642-A35EF4B913BC}" dt="2026-05-29T10:37:39.081" v="3485" actId="20577"/>
          <ac:spMkLst>
            <pc:docMk/>
            <pc:sldMk cId="2062836013" sldId="341"/>
            <ac:spMk id="7" creationId="{C5BEDE2F-5615-B030-D7B8-A6E9F72B772D}"/>
          </ac:spMkLst>
        </pc:spChg>
      </pc:sldChg>
      <pc:sldChg chg="modSp mod">
        <pc:chgData name="Helene Maja Lindenthal" userId="57c1d7fe-e47e-49bf-aa4e-3d16ff6603a8" providerId="ADAL" clId="{6E35E8AE-B9BA-487D-9642-A35EF4B913BC}" dt="2026-05-29T10:41:22.579" v="3950" actId="13926"/>
        <pc:sldMkLst>
          <pc:docMk/>
          <pc:sldMk cId="290038441" sldId="342"/>
        </pc:sldMkLst>
        <pc:spChg chg="mod">
          <ac:chgData name="Helene Maja Lindenthal" userId="57c1d7fe-e47e-49bf-aa4e-3d16ff6603a8" providerId="ADAL" clId="{6E35E8AE-B9BA-487D-9642-A35EF4B913BC}" dt="2026-05-29T10:41:22.579" v="3950" actId="13926"/>
          <ac:spMkLst>
            <pc:docMk/>
            <pc:sldMk cId="290038441" sldId="342"/>
            <ac:spMk id="7" creationId="{74FB7228-261D-1457-DA3B-7B346D4AD4A6}"/>
          </ac:spMkLst>
        </pc:spChg>
      </pc:sldChg>
      <pc:sldChg chg="modSp mod">
        <pc:chgData name="Helene Maja Lindenthal" userId="57c1d7fe-e47e-49bf-aa4e-3d16ff6603a8" providerId="ADAL" clId="{6E35E8AE-B9BA-487D-9642-A35EF4B913BC}" dt="2026-05-29T10:56:22.799" v="4820" actId="20577"/>
        <pc:sldMkLst>
          <pc:docMk/>
          <pc:sldMk cId="112339422" sldId="344"/>
        </pc:sldMkLst>
        <pc:spChg chg="mod">
          <ac:chgData name="Helene Maja Lindenthal" userId="57c1d7fe-e47e-49bf-aa4e-3d16ff6603a8" providerId="ADAL" clId="{6E35E8AE-B9BA-487D-9642-A35EF4B913BC}" dt="2026-05-29T10:51:01.760" v="4256" actId="20577"/>
          <ac:spMkLst>
            <pc:docMk/>
            <pc:sldMk cId="112339422" sldId="344"/>
            <ac:spMk id="2" creationId="{04BDD4DE-BAEA-C01E-E4B5-B9D7CE80E01E}"/>
          </ac:spMkLst>
        </pc:spChg>
        <pc:spChg chg="mod">
          <ac:chgData name="Helene Maja Lindenthal" userId="57c1d7fe-e47e-49bf-aa4e-3d16ff6603a8" providerId="ADAL" clId="{6E35E8AE-B9BA-487D-9642-A35EF4B913BC}" dt="2026-05-29T10:54:13.393" v="4658" actId="20577"/>
          <ac:spMkLst>
            <pc:docMk/>
            <pc:sldMk cId="112339422" sldId="344"/>
            <ac:spMk id="3" creationId="{08ECE7DC-EFA2-F869-CD13-0164B66C2F86}"/>
          </ac:spMkLst>
        </pc:spChg>
        <pc:spChg chg="mod">
          <ac:chgData name="Helene Maja Lindenthal" userId="57c1d7fe-e47e-49bf-aa4e-3d16ff6603a8" providerId="ADAL" clId="{6E35E8AE-B9BA-487D-9642-A35EF4B913BC}" dt="2026-05-29T10:56:22.799" v="4820" actId="20577"/>
          <ac:spMkLst>
            <pc:docMk/>
            <pc:sldMk cId="112339422" sldId="344"/>
            <ac:spMk id="4" creationId="{736C243B-0B5A-BE5D-B392-AA41F9ADA348}"/>
          </ac:spMkLst>
        </pc:spChg>
      </pc:sldChg>
      <pc:sldChg chg="modSp mod">
        <pc:chgData name="Helene Maja Lindenthal" userId="57c1d7fe-e47e-49bf-aa4e-3d16ff6603a8" providerId="ADAL" clId="{6E35E8AE-B9BA-487D-9642-A35EF4B913BC}" dt="2026-05-29T10:55:51.848" v="4818" actId="20577"/>
        <pc:sldMkLst>
          <pc:docMk/>
          <pc:sldMk cId="4088512984" sldId="345"/>
        </pc:sldMkLst>
        <pc:spChg chg="mod">
          <ac:chgData name="Helene Maja Lindenthal" userId="57c1d7fe-e47e-49bf-aa4e-3d16ff6603a8" providerId="ADAL" clId="{6E35E8AE-B9BA-487D-9642-A35EF4B913BC}" dt="2026-05-29T10:55:51.848" v="4818" actId="20577"/>
          <ac:spMkLst>
            <pc:docMk/>
            <pc:sldMk cId="4088512984" sldId="345"/>
            <ac:spMk id="7" creationId="{EAF6C9C1-2DAB-0134-0538-E083D4948353}"/>
          </ac:spMkLst>
        </pc:spChg>
      </pc:sldChg>
      <pc:sldChg chg="modSp mod">
        <pc:chgData name="Helene Maja Lindenthal" userId="57c1d7fe-e47e-49bf-aa4e-3d16ff6603a8" providerId="ADAL" clId="{6E35E8AE-B9BA-487D-9642-A35EF4B913BC}" dt="2026-05-29T10:44:43.386" v="3953" actId="6549"/>
        <pc:sldMkLst>
          <pc:docMk/>
          <pc:sldMk cId="2705894925" sldId="346"/>
        </pc:sldMkLst>
        <pc:spChg chg="mod">
          <ac:chgData name="Helene Maja Lindenthal" userId="57c1d7fe-e47e-49bf-aa4e-3d16ff6603a8" providerId="ADAL" clId="{6E35E8AE-B9BA-487D-9642-A35EF4B913BC}" dt="2026-05-29T10:44:43.386" v="3953" actId="6549"/>
          <ac:spMkLst>
            <pc:docMk/>
            <pc:sldMk cId="2705894925" sldId="346"/>
            <ac:spMk id="7" creationId="{408171FF-390A-C491-90C0-25EBE6E78A56}"/>
          </ac:spMkLst>
        </pc:spChg>
      </pc:sldChg>
      <pc:sldChg chg="modSp mod">
        <pc:chgData name="Helene Maja Lindenthal" userId="57c1d7fe-e47e-49bf-aa4e-3d16ff6603a8" providerId="ADAL" clId="{6E35E8AE-B9BA-487D-9642-A35EF4B913BC}" dt="2026-05-29T11:13:25.468" v="5444" actId="20577"/>
        <pc:sldMkLst>
          <pc:docMk/>
          <pc:sldMk cId="2124577601" sldId="347"/>
        </pc:sldMkLst>
        <pc:spChg chg="mod">
          <ac:chgData name="Helene Maja Lindenthal" userId="57c1d7fe-e47e-49bf-aa4e-3d16ff6603a8" providerId="ADAL" clId="{6E35E8AE-B9BA-487D-9642-A35EF4B913BC}" dt="2026-05-29T10:46:30.763" v="3979" actId="20577"/>
          <ac:spMkLst>
            <pc:docMk/>
            <pc:sldMk cId="2124577601" sldId="347"/>
            <ac:spMk id="2" creationId="{69E9659B-BE75-D446-3938-8DBFBFD22664}"/>
          </ac:spMkLst>
        </pc:spChg>
        <pc:spChg chg="mod">
          <ac:chgData name="Helene Maja Lindenthal" userId="57c1d7fe-e47e-49bf-aa4e-3d16ff6603a8" providerId="ADAL" clId="{6E35E8AE-B9BA-487D-9642-A35EF4B913BC}" dt="2026-05-29T11:13:25.468" v="5444" actId="20577"/>
          <ac:spMkLst>
            <pc:docMk/>
            <pc:sldMk cId="2124577601" sldId="347"/>
            <ac:spMk id="3" creationId="{93147C4A-6D28-F71B-560D-804E20692A11}"/>
          </ac:spMkLst>
        </pc:spChg>
      </pc:sldChg>
      <pc:sldChg chg="modSp mod">
        <pc:chgData name="Helene Maja Lindenthal" userId="57c1d7fe-e47e-49bf-aa4e-3d16ff6603a8" providerId="ADAL" clId="{6E35E8AE-B9BA-487D-9642-A35EF4B913BC}" dt="2026-05-29T06:53:32.448" v="522" actId="20577"/>
        <pc:sldMkLst>
          <pc:docMk/>
          <pc:sldMk cId="4252658627" sldId="353"/>
        </pc:sldMkLst>
        <pc:spChg chg="mod">
          <ac:chgData name="Helene Maja Lindenthal" userId="57c1d7fe-e47e-49bf-aa4e-3d16ff6603a8" providerId="ADAL" clId="{6E35E8AE-B9BA-487D-9642-A35EF4B913BC}" dt="2026-05-29T06:53:32.448" v="522" actId="20577"/>
          <ac:spMkLst>
            <pc:docMk/>
            <pc:sldMk cId="4252658627" sldId="353"/>
            <ac:spMk id="7" creationId="{EF4960F0-6AF5-32AF-80C2-7AED39A824F0}"/>
          </ac:spMkLst>
        </pc:spChg>
      </pc:sldChg>
      <pc:sldChg chg="modSp mod">
        <pc:chgData name="Helene Maja Lindenthal" userId="57c1d7fe-e47e-49bf-aa4e-3d16ff6603a8" providerId="ADAL" clId="{6E35E8AE-B9BA-487D-9642-A35EF4B913BC}" dt="2026-05-29T10:44:59.528" v="3960" actId="20577"/>
        <pc:sldMkLst>
          <pc:docMk/>
          <pc:sldMk cId="1510985181" sldId="355"/>
        </pc:sldMkLst>
        <pc:spChg chg="mod">
          <ac:chgData name="Helene Maja Lindenthal" userId="57c1d7fe-e47e-49bf-aa4e-3d16ff6603a8" providerId="ADAL" clId="{6E35E8AE-B9BA-487D-9642-A35EF4B913BC}" dt="2026-05-29T10:44:59.528" v="3960" actId="20577"/>
          <ac:spMkLst>
            <pc:docMk/>
            <pc:sldMk cId="1510985181" sldId="355"/>
            <ac:spMk id="7" creationId="{4B648CE0-C19E-A23A-3BE8-D1381BEDD2B0}"/>
          </ac:spMkLst>
        </pc:spChg>
      </pc:sldChg>
      <pc:sldChg chg="modSp mod">
        <pc:chgData name="Helene Maja Lindenthal" userId="57c1d7fe-e47e-49bf-aa4e-3d16ff6603a8" providerId="ADAL" clId="{6E35E8AE-B9BA-487D-9642-A35EF4B913BC}" dt="2026-05-29T10:45:11.200" v="3962" actId="5793"/>
        <pc:sldMkLst>
          <pc:docMk/>
          <pc:sldMk cId="1999912701" sldId="356"/>
        </pc:sldMkLst>
        <pc:spChg chg="mod">
          <ac:chgData name="Helene Maja Lindenthal" userId="57c1d7fe-e47e-49bf-aa4e-3d16ff6603a8" providerId="ADAL" clId="{6E35E8AE-B9BA-487D-9642-A35EF4B913BC}" dt="2026-05-29T10:45:11.200" v="3962" actId="5793"/>
          <ac:spMkLst>
            <pc:docMk/>
            <pc:sldMk cId="1999912701" sldId="356"/>
            <ac:spMk id="7" creationId="{DFB40BE6-C87C-4ECE-BC6D-3AE5B2AF401E}"/>
          </ac:spMkLst>
        </pc:spChg>
      </pc:sldChg>
      <pc:sldChg chg="modSp mod">
        <pc:chgData name="Helene Maja Lindenthal" userId="57c1d7fe-e47e-49bf-aa4e-3d16ff6603a8" providerId="ADAL" clId="{6E35E8AE-B9BA-487D-9642-A35EF4B913BC}" dt="2026-05-29T11:13:07.407" v="5442" actId="13926"/>
        <pc:sldMkLst>
          <pc:docMk/>
          <pc:sldMk cId="960804534" sldId="357"/>
        </pc:sldMkLst>
        <pc:spChg chg="mod">
          <ac:chgData name="Helene Maja Lindenthal" userId="57c1d7fe-e47e-49bf-aa4e-3d16ff6603a8" providerId="ADAL" clId="{6E35E8AE-B9BA-487D-9642-A35EF4B913BC}" dt="2026-05-29T11:13:07.407" v="5442" actId="13926"/>
          <ac:spMkLst>
            <pc:docMk/>
            <pc:sldMk cId="960804534" sldId="357"/>
            <ac:spMk id="7" creationId="{7F764720-6AE9-98FE-5417-0DB8CCA84769}"/>
          </ac:spMkLst>
        </pc:spChg>
      </pc:sldChg>
      <pc:sldChg chg="modSp add mod">
        <pc:chgData name="Helene Maja Lindenthal" userId="57c1d7fe-e47e-49bf-aa4e-3d16ff6603a8" providerId="ADAL" clId="{6E35E8AE-B9BA-487D-9642-A35EF4B913BC}" dt="2026-05-29T11:09:56.749" v="5367" actId="20577"/>
        <pc:sldMkLst>
          <pc:docMk/>
          <pc:sldMk cId="2957486218" sldId="360"/>
        </pc:sldMkLst>
        <pc:spChg chg="mod">
          <ac:chgData name="Helene Maja Lindenthal" userId="57c1d7fe-e47e-49bf-aa4e-3d16ff6603a8" providerId="ADAL" clId="{6E35E8AE-B9BA-487D-9642-A35EF4B913BC}" dt="2026-05-29T10:57:00.462" v="4843" actId="20577"/>
          <ac:spMkLst>
            <pc:docMk/>
            <pc:sldMk cId="2957486218" sldId="360"/>
            <ac:spMk id="2" creationId="{856640F4-D095-B01D-F84F-92864DB7355F}"/>
          </ac:spMkLst>
        </pc:spChg>
        <pc:spChg chg="mod">
          <ac:chgData name="Helene Maja Lindenthal" userId="57c1d7fe-e47e-49bf-aa4e-3d16ff6603a8" providerId="ADAL" clId="{6E35E8AE-B9BA-487D-9642-A35EF4B913BC}" dt="2026-05-29T11:09:56.749" v="5367" actId="20577"/>
          <ac:spMkLst>
            <pc:docMk/>
            <pc:sldMk cId="2957486218" sldId="360"/>
            <ac:spMk id="3" creationId="{DA4B1E95-C270-F585-CA78-CE1ABECD52A9}"/>
          </ac:spMkLst>
        </pc:spChg>
        <pc:spChg chg="mod">
          <ac:chgData name="Helene Maja Lindenthal" userId="57c1d7fe-e47e-49bf-aa4e-3d16ff6603a8" providerId="ADAL" clId="{6E35E8AE-B9BA-487D-9642-A35EF4B913BC}" dt="2026-05-29T10:56:38.803" v="4823" actId="20577"/>
          <ac:spMkLst>
            <pc:docMk/>
            <pc:sldMk cId="2957486218" sldId="360"/>
            <ac:spMk id="4" creationId="{4CDDA9D8-9010-125F-9388-9C2BBFFCDBB4}"/>
          </ac:spMkLst>
        </pc:spChg>
      </pc:sldChg>
      <pc:sldChg chg="modSp add mod">
        <pc:chgData name="Helene Maja Lindenthal" userId="57c1d7fe-e47e-49bf-aa4e-3d16ff6603a8" providerId="ADAL" clId="{6E35E8AE-B9BA-487D-9642-A35EF4B913BC}" dt="2026-05-29T11:11:29.258" v="5404" actId="20577"/>
        <pc:sldMkLst>
          <pc:docMk/>
          <pc:sldMk cId="849737199" sldId="361"/>
        </pc:sldMkLst>
        <pc:spChg chg="mod">
          <ac:chgData name="Helene Maja Lindenthal" userId="57c1d7fe-e47e-49bf-aa4e-3d16ff6603a8" providerId="ADAL" clId="{6E35E8AE-B9BA-487D-9642-A35EF4B913BC}" dt="2026-05-29T11:11:29.258" v="5404" actId="20577"/>
          <ac:spMkLst>
            <pc:docMk/>
            <pc:sldMk cId="849737199" sldId="361"/>
            <ac:spMk id="7" creationId="{327F41B6-8306-7CC4-4E98-BE860B12166E}"/>
          </ac:spMkLst>
        </pc:spChg>
      </pc:sldChg>
      <pc:sldChg chg="add">
        <pc:chgData name="Helene Maja Lindenthal" userId="57c1d7fe-e47e-49bf-aa4e-3d16ff6603a8" providerId="ADAL" clId="{6E35E8AE-B9BA-487D-9642-A35EF4B913BC}" dt="2026-05-29T10:56:33.388" v="4821"/>
        <pc:sldMkLst>
          <pc:docMk/>
          <pc:sldMk cId="2170496703" sldId="362"/>
        </pc:sldMkLst>
      </pc:sldChg>
      <pc:sldChg chg="add">
        <pc:chgData name="Helene Maja Lindenthal" userId="57c1d7fe-e47e-49bf-aa4e-3d16ff6603a8" providerId="ADAL" clId="{6E35E8AE-B9BA-487D-9642-A35EF4B913BC}" dt="2026-05-29T10:56:33.388" v="4821"/>
        <pc:sldMkLst>
          <pc:docMk/>
          <pc:sldMk cId="2455362473" sldId="363"/>
        </pc:sldMkLst>
      </pc:sldChg>
      <pc:sldChg chg="add">
        <pc:chgData name="Helene Maja Lindenthal" userId="57c1d7fe-e47e-49bf-aa4e-3d16ff6603a8" providerId="ADAL" clId="{6E35E8AE-B9BA-487D-9642-A35EF4B913BC}" dt="2026-05-29T10:56:33.388" v="4821"/>
        <pc:sldMkLst>
          <pc:docMk/>
          <pc:sldMk cId="4186494146" sldId="364"/>
        </pc:sldMkLst>
      </pc:sldChg>
      <pc:sldChg chg="modSp add mod">
        <pc:chgData name="Helene Maja Lindenthal" userId="57c1d7fe-e47e-49bf-aa4e-3d16ff6603a8" providerId="ADAL" clId="{6E35E8AE-B9BA-487D-9642-A35EF4B913BC}" dt="2026-05-29T11:14:15.380" v="5458" actId="20577"/>
        <pc:sldMkLst>
          <pc:docMk/>
          <pc:sldMk cId="72990618" sldId="365"/>
        </pc:sldMkLst>
        <pc:spChg chg="mod">
          <ac:chgData name="Helene Maja Lindenthal" userId="57c1d7fe-e47e-49bf-aa4e-3d16ff6603a8" providerId="ADAL" clId="{6E35E8AE-B9BA-487D-9642-A35EF4B913BC}" dt="2026-05-29T11:14:15.380" v="5458" actId="20577"/>
          <ac:spMkLst>
            <pc:docMk/>
            <pc:sldMk cId="72990618" sldId="365"/>
            <ac:spMk id="2" creationId="{AAD50A5D-998E-FD73-8A86-A5CECBBF0E01}"/>
          </ac:spMkLst>
        </pc:spChg>
        <pc:spChg chg="mod">
          <ac:chgData name="Helene Maja Lindenthal" userId="57c1d7fe-e47e-49bf-aa4e-3d16ff6603a8" providerId="ADAL" clId="{6E35E8AE-B9BA-487D-9642-A35EF4B913BC}" dt="2026-05-29T11:14:12.208" v="5450" actId="20577"/>
          <ac:spMkLst>
            <pc:docMk/>
            <pc:sldMk cId="72990618" sldId="365"/>
            <ac:spMk id="4" creationId="{ADC3B970-28AF-2543-A731-AE70B948CB21}"/>
          </ac:spMkLst>
        </pc:spChg>
      </pc:sldChg>
      <pc:sldChg chg="add">
        <pc:chgData name="Helene Maja Lindenthal" userId="57c1d7fe-e47e-49bf-aa4e-3d16ff6603a8" providerId="ADAL" clId="{6E35E8AE-B9BA-487D-9642-A35EF4B913BC}" dt="2026-05-29T11:11:53.005" v="5405"/>
        <pc:sldMkLst>
          <pc:docMk/>
          <pc:sldMk cId="2830070767" sldId="366"/>
        </pc:sldMkLst>
      </pc:sldChg>
      <pc:sldChg chg="add">
        <pc:chgData name="Helene Maja Lindenthal" userId="57c1d7fe-e47e-49bf-aa4e-3d16ff6603a8" providerId="ADAL" clId="{6E35E8AE-B9BA-487D-9642-A35EF4B913BC}" dt="2026-05-29T11:11:53.005" v="5405"/>
        <pc:sldMkLst>
          <pc:docMk/>
          <pc:sldMk cId="1355833229" sldId="367"/>
        </pc:sldMkLst>
      </pc:sldChg>
      <pc:sldChg chg="add">
        <pc:chgData name="Helene Maja Lindenthal" userId="57c1d7fe-e47e-49bf-aa4e-3d16ff6603a8" providerId="ADAL" clId="{6E35E8AE-B9BA-487D-9642-A35EF4B913BC}" dt="2026-05-29T11:11:53.005" v="5405"/>
        <pc:sldMkLst>
          <pc:docMk/>
          <pc:sldMk cId="3043031145" sldId="368"/>
        </pc:sldMkLst>
      </pc:sldChg>
      <pc:sldChg chg="add">
        <pc:chgData name="Helene Maja Lindenthal" userId="57c1d7fe-e47e-49bf-aa4e-3d16ff6603a8" providerId="ADAL" clId="{6E35E8AE-B9BA-487D-9642-A35EF4B913BC}" dt="2026-05-29T11:11:53.005" v="5405"/>
        <pc:sldMkLst>
          <pc:docMk/>
          <pc:sldMk cId="3355236229" sldId="36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Zum Bearbeiten der Master-Textstile hier klicken</a:t>
            </a:r>
          </a:p>
          <a:p>
            <a:pPr lvl="1"/>
            <a:r>
              <a:rPr lang="en-US"/>
              <a:t>Zweite Ebene</a:t>
            </a:r>
          </a:p>
          <a:p>
            <a:pPr lvl="2"/>
            <a:r>
              <a:rPr lang="en-US"/>
              <a:t>Dritte Ebene</a:t>
            </a:r>
          </a:p>
          <a:p>
            <a:pPr lvl="3"/>
            <a:r>
              <a:rPr lang="en-US"/>
              <a:t>Vierte Ebene</a:t>
            </a:r>
          </a:p>
          <a:p>
            <a:pPr lvl="4"/>
            <a:r>
              <a:rPr lang="en-US"/>
              <a:t>Fünfte Ebene</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219-6A5C-83CB-5117-F961F7E7E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5AF74-1150-D4D5-AC26-DDEC0F3CCE1C}"/>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9A10F01-E2F8-DF19-DAFD-A42113B73120}"/>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773E2E45-0531-3805-C807-6EBDD27CC6CB}"/>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128687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F4068-17BB-6BB9-F584-274633B43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6329C-7422-FA04-6DEC-26BF76B76BBE}"/>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DC41E27-745A-BE27-F9B6-1963EFDD7ED8}"/>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BF9ADA03-8D2E-19EB-3461-0963368A05DB}"/>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41085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7F05-A861-2220-31F8-8396EB922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13A6D-E86E-339E-0CE8-D67D48EDB751}"/>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BCFBB661-B001-7D92-802D-82A62F75220D}"/>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BDA81E6F-D76B-B037-ED6E-8CD4025AF5D7}"/>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256904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Bildquelle:</a:t>
            </a:r>
          </a:p>
          <a:p>
            <a:r>
              <a:rPr lang="en-US" dirty="0"/>
              <a:t>Mit Sora erstelltes Bild (KI-generiert) für SUSTAIN-EU CU4 „Modusziele und Einführung“. Keine Inhalte von Dritten; keine identifizierbaren Personen oder Marken. Die Eingabeaufforderung ist in den Projektunterlagen archiviert.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Zum Bearbeiten des Master-Titelstils hier klicken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t>8/19/2026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g"/><Relationship Id="rId17" Type="http://schemas.openxmlformats.org/officeDocument/2006/relationships/image" Target="../media/image23.png"/><Relationship Id="rId2" Type="http://schemas.openxmlformats.org/officeDocument/2006/relationships/notesSlide" Target="../notesSlides/notesSlide8.xml"/><Relationship Id="rId16" Type="http://schemas.openxmlformats.org/officeDocument/2006/relationships/image" Target="../media/image22.png"/><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Finanziert von der Europäischen Union. Die geäußerten Ansichten und Meinungen sind jedoch ausschließlich die der Autoren und spiegeln nicht unbedingt die der Europäischen Union oder der Exekutivagentur für Bildung und Kultur (EACEA) wider. Weder die Europäische Union noch die EACEA können dafür haftbar gemacht werden. Projektnummer: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Erstellt von: UPB</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2"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Train-the-Trainer</a:t>
            </a:r>
          </a:p>
          <a:p>
            <a:pPr algn="ctr"/>
            <a:r>
              <a:rPr lang="en-US" sz="4400" dirty="0" err="1">
                <a:solidFill>
                  <a:srgbClr val="255839"/>
                </a:solidFill>
              </a:rPr>
              <a:t>Weiterbildungsprogramm</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5: Effektive didaktische und Moderationstechniken</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Ablaufplan der Sitzung</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Die heutige dreistündige Sitzung umfasst:</a:t>
            </a:r>
          </a:p>
          <a:p>
            <a:r>
              <a:rPr lang="en-US" dirty="0"/>
              <a:t>Einführung in das Modul und Lernziele </a:t>
            </a:r>
          </a:p>
          <a:p>
            <a:r>
              <a:rPr lang="en-US" dirty="0"/>
              <a:t>Wichtige Konzepte und Beispiele </a:t>
            </a:r>
          </a:p>
          <a:p>
            <a:r>
              <a:rPr lang="en-US" dirty="0"/>
              <a:t>Praktische Übung </a:t>
            </a:r>
          </a:p>
          <a:p>
            <a:r>
              <a:rPr lang="en-US" dirty="0"/>
              <a:t>Anwendung in der Trainingspraxis </a:t>
            </a:r>
          </a:p>
          <a:p>
            <a:r>
              <a:rPr lang="en-US" dirty="0"/>
              <a:t>Reflexion und Aufgabe zum selbstgesteuerten Lernen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Modulübersicht</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lstStyle/>
          <a:p>
            <a:pPr marL="0" indent="0">
              <a:buNone/>
            </a:pPr>
            <a:r>
              <a:rPr lang="en-US" dirty="0"/>
              <a:t>Dieses Modul konzentriert sich auf:</a:t>
            </a:r>
          </a:p>
          <a:p>
            <a:r>
              <a:rPr lang="en-US" dirty="0"/>
              <a:t>Pädagogik des digitalen Lernens</a:t>
            </a:r>
          </a:p>
          <a:p>
            <a:r>
              <a:rPr lang="en-US" dirty="0"/>
              <a:t>Digitale Trainingsbewertung</a:t>
            </a:r>
          </a:p>
          <a:p>
            <a:r>
              <a:rPr lang="en-US" dirty="0"/>
              <a:t>Digitales Feedback</a:t>
            </a:r>
          </a:p>
          <a:p>
            <a:pPr marL="0" indent="0">
              <a:buNone/>
            </a:pPr>
            <a:endParaRPr lang="en-US" dirty="0"/>
          </a:p>
          <a:p>
            <a:pPr marL="0" indent="0">
              <a:buNone/>
            </a:pPr>
            <a:r>
              <a:rPr lang="en-US" dirty="0"/>
              <a:t>Nach Abschluss dieses Moduls sind Trainer besser darauf vorbereitet,</a:t>
            </a:r>
          </a:p>
          <a:p>
            <a:pPr>
              <a:buFont typeface="Wingdings" panose="05000000000000000000" pitchFamily="2" charset="2"/>
              <a:buChar char="ü"/>
            </a:pPr>
            <a:r>
              <a:rPr lang="en-US" dirty="0"/>
              <a:t>die digitale Schulungspädagogik zu erkennen, anzuwenden und zu reflektieren.</a:t>
            </a:r>
          </a:p>
          <a:p>
            <a:pPr>
              <a:buFont typeface="Wingdings" panose="05000000000000000000" pitchFamily="2" charset="2"/>
              <a:buChar char="ü"/>
            </a:pPr>
            <a:r>
              <a:rPr lang="en-US" dirty="0"/>
              <a:t>digitale Bewertungsmethoden zu erkennen, anzuwenden und zu reflektieren</a:t>
            </a:r>
          </a:p>
          <a:p>
            <a:pPr>
              <a:buFont typeface="Wingdings" panose="05000000000000000000" pitchFamily="2" charset="2"/>
              <a:buChar char="ü"/>
            </a:pPr>
            <a:r>
              <a:rPr lang="en-US" dirty="0"/>
              <a:t>digitales Feedback zu erkennen, anzuwenden und zu reflektieren.</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Lernziele</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normAutofit fontScale="92500" lnSpcReduction="10000"/>
          </a:bodyPr>
          <a:lstStyle/>
          <a:p>
            <a:pPr marL="0" indent="0">
              <a:buNone/>
            </a:pPr>
            <a:r>
              <a:rPr lang="en-US" noProof="0" dirty="0"/>
              <a:t>Dieses Modul behandelt die folgenden Lernziele:</a:t>
            </a:r>
          </a:p>
          <a:p>
            <a:r>
              <a:rPr lang="en-US" dirty="0"/>
              <a:t>K4 </a:t>
            </a:r>
            <a:r>
              <a:rPr lang="en-US" noProof="0" dirty="0"/>
              <a:t>– Die Prinzipien der digitalen Pädagogik, der asynchronen Moderation und der Lernendenbindung </a:t>
            </a:r>
            <a:r>
              <a:rPr lang="en-US" noProof="0" dirty="0" err="1"/>
              <a:t>zusammenfassen</a:t>
            </a:r>
            <a:r>
              <a:rPr lang="en-US" noProof="0" dirty="0"/>
              <a:t>.</a:t>
            </a:r>
          </a:p>
          <a:p>
            <a:r>
              <a:rPr lang="en-US" noProof="0" dirty="0"/>
              <a:t>K5 – Identifizieren von Bewertungs- und Qualitätssicherungsmechanismen, einschließlich der Ausrichtung auf Lernziele, Rubriken, Moderation, Versionskontrolle und Nachweismanagement.</a:t>
            </a:r>
          </a:p>
          <a:p>
            <a:r>
              <a:rPr lang="en-US" dirty="0"/>
              <a:t>S1 </a:t>
            </a:r>
            <a:r>
              <a:rPr lang="en-US" noProof="0" dirty="0"/>
              <a:t>– Kurze Lerneinheiten unter Verwendung der SUSTAIN-EU-Vorlagen, -Ressourcen und -Qualitätsstandards konzipieren und durchführen.</a:t>
            </a:r>
          </a:p>
          <a:p>
            <a:r>
              <a:rPr lang="en-US" dirty="0"/>
              <a:t>S2 – Rubriken und Feedback-Protokolle anwenden, um die Nachweise der Lernenden einheitlich und fair zu bewerten.</a:t>
            </a:r>
          </a:p>
          <a:p>
            <a:r>
              <a:rPr lang="en-US" dirty="0"/>
              <a:t>S4 – Durchführung von Mikro-Unterrichtseinheiten und Peer-Review-Aktivitäten sowie Erteilung von konstruktivem Feedback an Mitlernende.</a:t>
            </a:r>
          </a:p>
          <a:p>
            <a:r>
              <a:rPr lang="en-US" dirty="0"/>
              <a:t>S7 – Ein Trainerportfolio zusammenstellen und verwalten, das Lerngestaltung, Qualitätssicherung, Barrierefreiheit und Reflexion veranschaulicht.</a:t>
            </a:r>
            <a:endParaRPr lang="en-GB" dirty="0"/>
          </a:p>
          <a:p>
            <a:r>
              <a:rPr lang="en-GB" dirty="0"/>
              <a:t>AR4 – </a:t>
            </a:r>
            <a:r>
              <a:rPr lang="en-US" dirty="0"/>
              <a:t>Überwachen, dokumentieren und berichten Sie über den Lernfortschritt und die Nachweise der Lernenden gemäß den ESE-Qualitätssicherungsstandards.</a:t>
            </a:r>
          </a:p>
          <a:p>
            <a:r>
              <a:rPr lang="en-US" dirty="0"/>
              <a:t>AR6 – Sich an der gegenseitigen Moderation und der kontinuierlichen Verbesserung beteiligen und so zur Nachhaltigkeit des ESE-Ausbildungsökosystems beitragen.</a:t>
            </a:r>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GB" noProof="0" dirty="0">
                <a:solidFill>
                  <a:srgbClr val="255839"/>
                </a:solidFill>
              </a:rPr>
              <a:t>Einleitende Reflexion / Aufwärmübung</a:t>
            </a: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GB" noProof="0" dirty="0"/>
              <a:t>Diskussionsfrage:</a:t>
            </a:r>
          </a:p>
          <a:p>
            <a:r>
              <a:rPr lang="en-GB" noProof="0" dirty="0"/>
              <a:t>Welche Erfahrungen haben Sie bereits mit diesem Thema in Ihrer Lehr- oder Ausbildungspraxis gemacht?</a:t>
            </a:r>
          </a:p>
          <a:p>
            <a:pPr marL="0" indent="0">
              <a:buNone/>
            </a:pPr>
            <a:r>
              <a:rPr lang="en-GB" noProof="0" dirty="0"/>
              <a:t>Optionale Anregungen:</a:t>
            </a:r>
          </a:p>
          <a:p>
            <a:r>
              <a:rPr lang="en-GB" noProof="0" dirty="0"/>
              <a:t>Welche Herausforderungen erwarten Sie? </a:t>
            </a:r>
          </a:p>
          <a:p>
            <a:r>
              <a:rPr lang="en-GB" noProof="0" dirty="0"/>
              <a:t>Inwiefern wäre dieses Thema für Ihre Lernenden nützlich?</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Pädagogik des digitalen Lernens</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r>
              <a:rPr lang="en-US" noProof="0" dirty="0"/>
              <a:t>Digitale Fortbildung, die auf Selbstlernprozesse ausgelegt ist, erfordert einen konstruktivistischen Lernansatz, da die Lernenden </a:t>
            </a:r>
            <a:r>
              <a:rPr lang="en-US" dirty="0"/>
              <a:t>ihr Wissen </a:t>
            </a:r>
            <a:r>
              <a:rPr lang="en-US" noProof="0" dirty="0"/>
              <a:t>aktiv und </a:t>
            </a:r>
            <a:r>
              <a:rPr lang="en-US" dirty="0"/>
              <a:t>individuell </a:t>
            </a:r>
            <a:r>
              <a:rPr lang="en-US" noProof="0" dirty="0"/>
              <a:t>aufbauen müssen</a:t>
            </a:r>
            <a:r>
              <a:rPr lang="en-US" dirty="0"/>
              <a:t>. Die Lernenden gestalten ihre eigenen Lernprozesse, einschließlich der Planung, Durchführung und Reflexion ihrer Aktivitäten. Die Lehrenden sind dafür verantwortlich, eine moderne und kreative Lernumgebung zu schaffen, in der diese Lernprozesse stattfinden können.</a:t>
            </a:r>
            <a:endParaRPr lang="en-US" noProof="0" dirty="0"/>
          </a:p>
          <a:p>
            <a:pPr marL="0" indent="0">
              <a:buNone/>
            </a:pPr>
            <a:endParaRPr lang="en-US" noProof="0" dirty="0"/>
          </a:p>
          <a:p>
            <a:r>
              <a:rPr lang="en-US" noProof="0" dirty="0"/>
              <a:t>Beispielsweise kann die Lernumgebung theoretische Inhalte und regelmäßige Bewertungsaufgaben umfassen, damit die Lernenden ihren Lernfortschritt selbstständig überprüfen können.</a:t>
            </a:r>
          </a:p>
          <a:p>
            <a:pPr marL="0" indent="0">
              <a:buNone/>
            </a:pPr>
            <a:endParaRPr lang="en-US" noProof="0" dirty="0"/>
          </a:p>
          <a:p>
            <a:r>
              <a:rPr lang="en-US" noProof="0" dirty="0"/>
              <a:t>Dies ist im Bereich der beruflichen Bildung von Bedeutung, da </a:t>
            </a:r>
            <a:r>
              <a:rPr lang="en-US" dirty="0"/>
              <a:t>in vielen Arbeitsumfeldern </a:t>
            </a:r>
            <a:r>
              <a:rPr lang="en-US" noProof="0" dirty="0"/>
              <a:t>Menschen gefragt sind, </a:t>
            </a:r>
            <a:r>
              <a:rPr lang="en-US" dirty="0"/>
              <a:t>die in der Lage sind, selbstständig zu arbeiten und zu lernen sowie ihre Prozesse zu planen, durchzuführen und zu reflektieren, um ihre Kompetenzen weiterzuentwickeln.</a:t>
            </a:r>
            <a:endParaRPr lang="en-US" noProof="0" dirty="0"/>
          </a:p>
          <a:p>
            <a:pPr marL="0" indent="0">
              <a:buNone/>
            </a:pPr>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Bewertung digitaler Schulungen</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1449388"/>
            <a:ext cx="10618698" cy="5157229"/>
          </a:xfrm>
        </p:spPr>
        <p:txBody>
          <a:bodyPr/>
          <a:lstStyle/>
          <a:p>
            <a:r>
              <a:rPr lang="en-US" noProof="0" dirty="0"/>
              <a:t>In digitalen Lernumgebungen mit festgelegten Lernzielen müssen die Lernenden die Möglichkeit haben, ihren Fortschritt zu überwachen. Daher sind verschiedene Bewertungsinstrumente Teil des Selbstlernprozesses. Die Bewertungsaufgaben sind ausdrücklich darauf ausgelegt, das Erreichen des spezifischen Lernziels für den entsprechenden Inhalt zu messen.</a:t>
            </a:r>
          </a:p>
          <a:p>
            <a:pPr marL="0" indent="0">
              <a:buNone/>
            </a:pPr>
            <a:endParaRPr lang="en-US" noProof="0" dirty="0"/>
          </a:p>
          <a:p>
            <a:r>
              <a:rPr lang="en-US" noProof="0" dirty="0"/>
              <a:t>Beispielsweise werden Online-Quizze eingesetzt, um das Erinnerungsvermögen und das Verständnis der Lernenden in Bezug auf wichtige Fakten, Konzepte, Definitionen und Prinzipien zu bewerten. Sie bestehen in der Regel aus Multiple-Choice-, Richtig-Falsch- oder Kurzantwortfragen und werden von der E-Learning-Plattform automatisch bewertet.</a:t>
            </a:r>
          </a:p>
          <a:p>
            <a:pPr marL="0" indent="0">
              <a:buNone/>
            </a:pPr>
            <a:endParaRPr lang="en-US" noProof="0" dirty="0"/>
          </a:p>
          <a:p>
            <a:r>
              <a:rPr lang="en-US" noProof="0" dirty="0"/>
              <a:t>Im Rahmen des ESE-Kurses wird es mehrere Bewertungsaufgaben innerhalb des Selbstlernprozesses geben, wie beispielsweise Online-Quizze, Fallstudien, szenariobasierte Aufgaben, projektbasierte Aufgaben, Reflexionsjournale, Selbstbewertung und Peer-Review. Darüber hinaus steht rund um die Uhr ein integrierter KI-Tutor bzw. Chatbot zur Verfügung, um Anweisungen und Bewertungskriterien zu erläutern, Hinweise für Quizze und Anleitung für Projektaufgaben zu geben sowie motivierende Anregungen und Tipps zum Zeitmanagement zu bieten.</a:t>
            </a:r>
            <a:endParaRPr lang="en-GB" noProof="0" dirty="0"/>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Digitales Feedback</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449388"/>
            <a:ext cx="9313591" cy="5157229"/>
          </a:xfrm>
        </p:spPr>
        <p:txBody>
          <a:bodyPr/>
          <a:lstStyle/>
          <a:p>
            <a:r>
              <a:rPr lang="en-US" noProof="0" dirty="0"/>
              <a:t>Durch </a:t>
            </a:r>
            <a:r>
              <a:rPr lang="en-US" dirty="0"/>
              <a:t>regelmäßige Feedbackschleifen können Lernende ihre Lernprozesse in verschiedenen Entwicklungsphasen reflektieren. Dies hilft ihnen dabei, ihren eigenen Lernfortschritt zu reflektieren und die nächsten Schritte für ihre Entwicklung zu planen. In einer digitalen Lernumgebung müssen konkrete Möglichkeiten zum Einholen von Feedback vorhanden sein. Feedback kann synchron oder asynchron erfolgen, je nachdem, was auf der Plattform verfügbar ist.</a:t>
            </a:r>
          </a:p>
          <a:p>
            <a:pPr marL="0" indent="0">
              <a:buNone/>
            </a:pPr>
            <a:endParaRPr lang="en-US" noProof="0" dirty="0"/>
          </a:p>
          <a:p>
            <a:r>
              <a:rPr lang="en-US" noProof="0" dirty="0"/>
              <a:t>Im ESE-Kurs bieten alle Bewertungsarten sofortiges, umsetzbares Feedback, um das selbstständige Lernen zu unterstützen. Darüber hinaus kann der KI-Tutor bzw. Chatbot Feedback zu den Aufgaben geben und bei der weiteren Entwicklung helfen.</a:t>
            </a:r>
          </a:p>
          <a:p>
            <a:pPr marL="0" indent="0">
              <a:buNone/>
            </a:pPr>
            <a:endParaRPr lang="en-US" dirty="0"/>
          </a:p>
          <a:p>
            <a:r>
              <a:rPr lang="en-GB" noProof="0" dirty="0"/>
              <a:t>Haben Sie bereits mit einem KI-Tutor bzw. Chatbot als Feedbackgeber gearbeitet?</a:t>
            </a:r>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Verwendung von ESE-Materialien in diesem Modul</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157229"/>
          </a:xfrm>
        </p:spPr>
        <p:txBody>
          <a:bodyPr/>
          <a:lstStyle/>
          <a:p>
            <a:pPr marL="0" indent="0">
              <a:buNone/>
            </a:pPr>
            <a:r>
              <a:rPr lang="en-US" dirty="0"/>
              <a:t>In diesem Modul werden die folgenden ESE-Materialien verwendet:</a:t>
            </a:r>
          </a:p>
          <a:p>
            <a:r>
              <a:rPr lang="en-US" dirty="0"/>
              <a:t>Trainingsmethodik: Theoretischer Rahmen der digitalen Pädagogik, auf dem der ESE-Onlinekurs basiert. Trainer können hier wichtige Hintergrundinformationen nachschlagen.</a:t>
            </a:r>
          </a:p>
          <a:p>
            <a:r>
              <a:rPr lang="en-US" dirty="0"/>
              <a:t>Überblick über die summative Bewertung: Theoretischer Überblick über die im ESE-Onlinekurs verwendeten digitalen Bewertungsmethoden. Die Trainer*innen können wichtige Hintergrundinformationen nachschlagen. Diese Informationen benötigen sie für die praktischen Aktivitäten.</a:t>
            </a:r>
          </a:p>
          <a:p>
            <a:r>
              <a:rPr lang="en-US" dirty="0"/>
              <a:t>Lehrplaneinheiten des „WP2 ESE-Lehrplans“: Die Trainer sehen sich die Lehrplaneinheiten an und wählen sie für die praktischen Aktivitäten aus. Sie befassen sich eingehender mit den Bewertungsaufgaben, da sie diese bewerten und weiterentwickeln müssen.</a:t>
            </a:r>
          </a:p>
        </p:txBody>
      </p:sp>
    </p:spTree>
    <p:extLst>
      <p:ext uri="{BB962C8B-B14F-4D97-AF65-F5344CB8AC3E}">
        <p14:creationId xmlns:p14="http://schemas.microsoft.com/office/powerpoint/2010/main" val="290038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Diskussion zum Checkpoint</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dirty="0"/>
              <a:t>Kurze Diskussion:</a:t>
            </a:r>
          </a:p>
          <a:p>
            <a:r>
              <a:rPr lang="en-US" dirty="0"/>
              <a:t>Was ist die wichtigste Erkenntnis aus diesem Abschnitt? </a:t>
            </a:r>
          </a:p>
          <a:p>
            <a:r>
              <a:rPr lang="en-US" dirty="0"/>
              <a:t>Wie könnte man dies den Lernenden in der beruflichen Bildung erklären? </a:t>
            </a:r>
          </a:p>
          <a:p>
            <a:r>
              <a:rPr lang="en-US" dirty="0"/>
              <a:t>Welches ESE-Material würde Ihnen beim Unterrichten dieses Themas helfen?</a:t>
            </a:r>
          </a:p>
        </p:txBody>
      </p:sp>
    </p:spTree>
    <p:extLst>
      <p:ext uri="{BB962C8B-B14F-4D97-AF65-F5344CB8AC3E}">
        <p14:creationId xmlns:p14="http://schemas.microsoft.com/office/powerpoint/2010/main" val="142668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lstStyle/>
          <a:p>
            <a:r>
              <a:rPr lang="de-DE" dirty="0"/>
              <a:t>Erfahren Sie mehr </a:t>
            </a:r>
            <a:r>
              <a:rPr lang="de-DE" dirty="0" err="1"/>
              <a:t>über </a:t>
            </a:r>
            <a:r>
              <a:rPr lang="de-DE" dirty="0"/>
              <a:t>digitale </a:t>
            </a:r>
            <a:r>
              <a:rPr lang="de-DE" dirty="0" err="1"/>
              <a:t>Pädagogik</a:t>
            </a:r>
            <a:endParaRPr lang="hr-HR" dirty="0"/>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lstStyle/>
          <a:p>
            <a:pPr marL="0" indent="0">
              <a:buNone/>
            </a:pPr>
            <a:r>
              <a:rPr lang="en-US" dirty="0"/>
              <a:t>Die Teilnehmer werden:</a:t>
            </a:r>
          </a:p>
          <a:p>
            <a:r>
              <a:rPr lang="en-US" dirty="0"/>
              <a:t>Kapitel 5 des „WP2-EU-Profils und Lehrplans für Nachhaltigkeitskompetenz“ durchlesen</a:t>
            </a:r>
          </a:p>
          <a:p>
            <a:r>
              <a:rPr lang="en-US" dirty="0"/>
              <a:t>sich Notizen zu digitaler Pädagogik, asynchroner Moderation und Lernendenbeteiligung machen</a:t>
            </a:r>
          </a:p>
          <a:p>
            <a:r>
              <a:rPr lang="en-US" dirty="0"/>
              <a:t>Schreiben Sie gegebenenfalls Ihre Fragen auf</a:t>
            </a:r>
          </a:p>
          <a:p>
            <a:r>
              <a:rPr lang="en-US" dirty="0"/>
              <a:t>bilden Paare und versuchen, ihre Fragen zu beantworten; dabei können sie auch auf andere Ressourcen zurückgreifen</a:t>
            </a:r>
          </a:p>
          <a:p>
            <a:pPr marL="0" indent="0">
              <a:buNone/>
            </a:pPr>
            <a:r>
              <a:rPr lang="en-US" dirty="0"/>
              <a:t>Arbeitsform: einzeln / zu zweit</a:t>
            </a:r>
            <a:br>
              <a:rPr lang="en-US" dirty="0"/>
            </a:br>
            <a:r>
              <a:rPr lang="en-US" dirty="0"/>
              <a:t>Dauer: 60 Minuten</a:t>
            </a:r>
            <a:br>
              <a:rPr lang="en-US" dirty="0"/>
            </a:br>
            <a:r>
              <a:rPr lang="en-US" dirty="0"/>
              <a:t>Benötigtes Material: Kapitel 5 des „WP2-EU-Profils und Lehrplans für Nachhaltigkeitskompetenz“</a:t>
            </a:r>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Praktische Übung</a:t>
            </a:r>
            <a:r>
              <a:rPr lang="de-DE" dirty="0">
                <a:solidFill>
                  <a:srgbClr val="255839"/>
                </a:solidFill>
              </a:rPr>
              <a:t> 1</a:t>
            </a:r>
            <a:endParaRPr lang="hr-HR" dirty="0">
              <a:solidFill>
                <a:srgbClr val="255839"/>
              </a:solidFill>
            </a:endParaRP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Ergebnis der praktischen Übung</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449388"/>
            <a:ext cx="9313591" cy="5157229"/>
          </a:xfrm>
        </p:spPr>
        <p:txBody>
          <a:bodyPr>
            <a:normAutofit/>
          </a:bodyPr>
          <a:lstStyle/>
          <a:p>
            <a:pPr marL="0" indent="0">
              <a:buNone/>
            </a:pPr>
            <a:r>
              <a:rPr lang="en-US" dirty="0"/>
              <a:t>Am Ende der Aktivität sollten die Teilnehmer Folgendes vorweisen können:</a:t>
            </a:r>
          </a:p>
          <a:p>
            <a:r>
              <a:rPr lang="en-US" dirty="0"/>
              <a:t>Einen Überblick über die Kernprinzipien der digitalen Pädagogik, der asynchronen Moderation und der Lernendenbindung</a:t>
            </a:r>
          </a:p>
          <a:p>
            <a:pPr marL="0" indent="0">
              <a:buNone/>
            </a:pPr>
            <a:endParaRPr lang="en-US" dirty="0"/>
          </a:p>
          <a:p>
            <a:pPr marL="0" indent="0">
              <a:buNone/>
            </a:pPr>
            <a:r>
              <a:rPr lang="en-US" dirty="0"/>
              <a:t>Dieses Ergebnis kann in das Trainerportfolio einfließen.</a:t>
            </a:r>
          </a:p>
        </p:txBody>
      </p:sp>
    </p:spTree>
    <p:extLst>
      <p:ext uri="{BB962C8B-B14F-4D97-AF65-F5344CB8AC3E}">
        <p14:creationId xmlns:p14="http://schemas.microsoft.com/office/powerpoint/2010/main" val="408851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A543-99AC-AC3A-A6E2-77CAA2310943}"/>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26297ED-359C-86DE-5412-217C779B677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8C678C0-AE1B-4A4C-646B-7B1DDAAE170A}"/>
              </a:ext>
            </a:extLst>
          </p:cNvPr>
          <p:cNvSpPr>
            <a:spLocks noGrp="1"/>
          </p:cNvSpPr>
          <p:nvPr>
            <p:ph type="title"/>
          </p:nvPr>
        </p:nvSpPr>
        <p:spPr>
          <a:xfrm>
            <a:off x="645765" y="1022669"/>
            <a:ext cx="8596668" cy="1320800"/>
          </a:xfrm>
        </p:spPr>
        <p:txBody>
          <a:bodyPr/>
          <a:lstStyle/>
          <a:p>
            <a:r>
              <a:rPr lang="hr-HR" dirty="0">
                <a:solidFill>
                  <a:srgbClr val="255839"/>
                </a:solidFill>
              </a:rPr>
              <a:t>Gruppenaustausch / Nachbesprechung</a:t>
            </a:r>
            <a:endParaRPr lang="el-GR" dirty="0">
              <a:solidFill>
                <a:srgbClr val="255839"/>
              </a:solidFill>
            </a:endParaRPr>
          </a:p>
        </p:txBody>
      </p:sp>
      <p:sp>
        <p:nvSpPr>
          <p:cNvPr id="7" name="Content Placeholder 6">
            <a:extLst>
              <a:ext uri="{FF2B5EF4-FFF2-40B4-BE49-F238E27FC236}">
                <a16:creationId xmlns:a16="http://schemas.microsoft.com/office/drawing/2014/main" id="{408171FF-390A-C491-90C0-25EBE6E78A56}"/>
              </a:ext>
            </a:extLst>
          </p:cNvPr>
          <p:cNvSpPr>
            <a:spLocks noGrp="1"/>
          </p:cNvSpPr>
          <p:nvPr>
            <p:ph sz="quarter" idx="12"/>
          </p:nvPr>
        </p:nvSpPr>
        <p:spPr>
          <a:xfrm>
            <a:off x="645765" y="2066412"/>
            <a:ext cx="5792984" cy="4156588"/>
          </a:xfrm>
        </p:spPr>
        <p:txBody>
          <a:bodyPr/>
          <a:lstStyle/>
          <a:p>
            <a:r>
              <a:rPr lang="en-US" dirty="0"/>
              <a:t>Was habt ihr erarbeitet? </a:t>
            </a:r>
          </a:p>
          <a:p>
            <a:r>
              <a:rPr lang="en-US" dirty="0"/>
              <a:t>Was hat gut funktioniert? </a:t>
            </a:r>
          </a:p>
          <a:p>
            <a:r>
              <a:rPr lang="en-US" dirty="0"/>
              <a:t>Was war schwierig? </a:t>
            </a:r>
          </a:p>
          <a:p>
            <a:r>
              <a:rPr lang="en-US" dirty="0"/>
              <a:t>Wie könnte diese Aktivität verbessert werden?</a:t>
            </a:r>
          </a:p>
        </p:txBody>
      </p:sp>
      <p:pic>
        <p:nvPicPr>
          <p:cNvPr id="2" name="Picture Placeholder 4">
            <a:extLst>
              <a:ext uri="{FF2B5EF4-FFF2-40B4-BE49-F238E27FC236}">
                <a16:creationId xmlns:a16="http://schemas.microsoft.com/office/drawing/2014/main" id="{DBAC9CC7-932A-108A-BFBA-93671EA028D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705894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F2B2D-56EE-8801-5BDD-8841324C62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4D896B-8C62-3CE6-CF24-91C8F54BAD53}"/>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Anwendung in der Unterrichtspraxis</a:t>
            </a:r>
            <a:endParaRPr lang="el-GR" dirty="0">
              <a:solidFill>
                <a:srgbClr val="255839"/>
              </a:solidFill>
            </a:endParaRPr>
          </a:p>
        </p:txBody>
      </p:sp>
      <p:sp>
        <p:nvSpPr>
          <p:cNvPr id="7" name="Content Placeholder 6">
            <a:extLst>
              <a:ext uri="{FF2B5EF4-FFF2-40B4-BE49-F238E27FC236}">
                <a16:creationId xmlns:a16="http://schemas.microsoft.com/office/drawing/2014/main" id="{4B648CE0-C19E-A23A-3BE8-D1381BEDD2B0}"/>
              </a:ext>
            </a:extLst>
          </p:cNvPr>
          <p:cNvSpPr>
            <a:spLocks noGrp="1"/>
          </p:cNvSpPr>
          <p:nvPr>
            <p:ph sz="quarter" idx="12"/>
          </p:nvPr>
        </p:nvSpPr>
        <p:spPr>
          <a:xfrm>
            <a:off x="399369" y="1449388"/>
            <a:ext cx="9313591" cy="5157229"/>
          </a:xfrm>
        </p:spPr>
        <p:txBody>
          <a:bodyPr/>
          <a:lstStyle/>
          <a:p>
            <a:pPr marL="0" indent="0">
              <a:buNone/>
            </a:pPr>
            <a:r>
              <a:rPr lang="en-US" dirty="0"/>
              <a:t>Wie lässt sich dies in Ihrem eigenen Unterricht anwenden?</a:t>
            </a:r>
          </a:p>
          <a:p>
            <a:pPr marL="0" indent="0">
              <a:buNone/>
            </a:pPr>
            <a:endParaRPr lang="en-US" dirty="0"/>
          </a:p>
          <a:p>
            <a:pPr marL="0" indent="0">
              <a:buNone/>
            </a:pPr>
            <a:r>
              <a:rPr lang="en-US" dirty="0"/>
              <a:t>Bitte berücksichtigen Sie:</a:t>
            </a:r>
          </a:p>
          <a:p>
            <a:r>
              <a:rPr lang="en-US" dirty="0"/>
              <a:t>Lerngruppe </a:t>
            </a:r>
          </a:p>
          <a:p>
            <a:r>
              <a:rPr lang="en-US" dirty="0"/>
              <a:t>Unterrichtsformat </a:t>
            </a:r>
          </a:p>
          <a:p>
            <a:r>
              <a:rPr lang="en-US" dirty="0"/>
              <a:t>lokaler Kontext </a:t>
            </a:r>
          </a:p>
          <a:p>
            <a:r>
              <a:rPr lang="en-US" dirty="0"/>
              <a:t>mögliche Anpassungen </a:t>
            </a:r>
          </a:p>
          <a:p>
            <a:r>
              <a:rPr lang="en-US" dirty="0"/>
              <a:t>Bedürfnisse hinsichtlich der Barrierefreiheit</a:t>
            </a:r>
          </a:p>
        </p:txBody>
      </p:sp>
    </p:spTree>
    <p:extLst>
      <p:ext uri="{BB962C8B-B14F-4D97-AF65-F5344CB8AC3E}">
        <p14:creationId xmlns:p14="http://schemas.microsoft.com/office/powerpoint/2010/main" val="1510985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C1C16-B833-0863-6468-76D699C60B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2E2E53-2274-4E5D-8757-9C7138DF150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Anpassung der Aktivität</a:t>
            </a:r>
            <a:endParaRPr lang="el-GR" dirty="0">
              <a:solidFill>
                <a:srgbClr val="255839"/>
              </a:solidFill>
            </a:endParaRPr>
          </a:p>
        </p:txBody>
      </p:sp>
      <p:sp>
        <p:nvSpPr>
          <p:cNvPr id="7" name="Content Placeholder 6">
            <a:extLst>
              <a:ext uri="{FF2B5EF4-FFF2-40B4-BE49-F238E27FC236}">
                <a16:creationId xmlns:a16="http://schemas.microsoft.com/office/drawing/2014/main" id="{DFB40BE6-C87C-4ECE-BC6D-3AE5B2AF401E}"/>
              </a:ext>
            </a:extLst>
          </p:cNvPr>
          <p:cNvSpPr>
            <a:spLocks noGrp="1"/>
          </p:cNvSpPr>
          <p:nvPr>
            <p:ph sz="quarter" idx="12"/>
          </p:nvPr>
        </p:nvSpPr>
        <p:spPr>
          <a:xfrm>
            <a:off x="399369" y="1449388"/>
            <a:ext cx="9313591" cy="5157229"/>
          </a:xfrm>
        </p:spPr>
        <p:txBody>
          <a:bodyPr/>
          <a:lstStyle/>
          <a:p>
            <a:pPr marL="0" indent="0">
              <a:buNone/>
            </a:pPr>
            <a:r>
              <a:rPr lang="en-US" dirty="0"/>
              <a:t>Beachten Sie bei der Anpassung dieser Aktivität Folgendes:</a:t>
            </a:r>
          </a:p>
          <a:p>
            <a:r>
              <a:rPr lang="en-US" dirty="0"/>
              <a:t>die Lernziele </a:t>
            </a:r>
          </a:p>
          <a:p>
            <a:r>
              <a:rPr lang="en-US" dirty="0"/>
              <a:t>das ESE-Qualitätsrahmenwerk </a:t>
            </a:r>
          </a:p>
          <a:p>
            <a:r>
              <a:rPr lang="en-US" dirty="0"/>
              <a:t>den praxisorientierten Ansatz </a:t>
            </a:r>
          </a:p>
          <a:p>
            <a:r>
              <a:rPr lang="en-US" dirty="0"/>
              <a:t>den Bezug zu Nachhaltigkeitskompetenzen</a:t>
            </a:r>
          </a:p>
          <a:p>
            <a:pPr marL="0" indent="0">
              <a:buNone/>
            </a:pPr>
            <a:r>
              <a:rPr lang="en-US" dirty="0"/>
              <a:t> </a:t>
            </a:r>
          </a:p>
          <a:p>
            <a:pPr marL="0" indent="0">
              <a:buNone/>
            </a:pPr>
            <a:r>
              <a:rPr lang="en-US" dirty="0"/>
              <a:t>Sie können Folgendes anpassen:</a:t>
            </a:r>
          </a:p>
          <a:p>
            <a:r>
              <a:rPr lang="en-US" dirty="0"/>
              <a:t>Beispiele </a:t>
            </a:r>
          </a:p>
          <a:p>
            <a:r>
              <a:rPr lang="en-US" dirty="0"/>
              <a:t>Sprache </a:t>
            </a:r>
          </a:p>
          <a:p>
            <a:r>
              <a:rPr lang="en-US" dirty="0"/>
              <a:t>das Lernerniveau </a:t>
            </a:r>
          </a:p>
          <a:p>
            <a:r>
              <a:rPr lang="en-US" dirty="0"/>
              <a:t>den nationalen oder branchenspezifischen Kontext</a:t>
            </a:r>
          </a:p>
        </p:txBody>
      </p:sp>
    </p:spTree>
    <p:extLst>
      <p:ext uri="{BB962C8B-B14F-4D97-AF65-F5344CB8AC3E}">
        <p14:creationId xmlns:p14="http://schemas.microsoft.com/office/powerpoint/2010/main" val="199991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C5FA-AA46-3B94-635A-28EEEF64D2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6640F4-D095-B01D-F84F-92864DB7355F}"/>
              </a:ext>
            </a:extLst>
          </p:cNvPr>
          <p:cNvSpPr>
            <a:spLocks noGrp="1"/>
          </p:cNvSpPr>
          <p:nvPr>
            <p:ph type="body" sz="quarter" idx="10"/>
          </p:nvPr>
        </p:nvSpPr>
        <p:spPr>
          <a:xfrm>
            <a:off x="399370" y="1449388"/>
            <a:ext cx="6371016" cy="500784"/>
          </a:xfrm>
        </p:spPr>
        <p:txBody>
          <a:bodyPr/>
          <a:lstStyle/>
          <a:p>
            <a:r>
              <a:rPr lang="de-DE" dirty="0"/>
              <a:t>Digitale </a:t>
            </a:r>
            <a:r>
              <a:rPr lang="de-DE" dirty="0" err="1"/>
              <a:t>Leistungsbeurteilung</a:t>
            </a:r>
            <a:endParaRPr lang="hr-HR" dirty="0"/>
          </a:p>
        </p:txBody>
      </p:sp>
      <p:sp>
        <p:nvSpPr>
          <p:cNvPr id="3" name="Content Placeholder 2">
            <a:extLst>
              <a:ext uri="{FF2B5EF4-FFF2-40B4-BE49-F238E27FC236}">
                <a16:creationId xmlns:a16="http://schemas.microsoft.com/office/drawing/2014/main" id="{DA4B1E95-C270-F585-CA78-CE1ABECD52A9}"/>
              </a:ext>
            </a:extLst>
          </p:cNvPr>
          <p:cNvSpPr>
            <a:spLocks noGrp="1"/>
          </p:cNvSpPr>
          <p:nvPr>
            <p:ph sz="quarter" idx="12"/>
          </p:nvPr>
        </p:nvSpPr>
        <p:spPr>
          <a:xfrm>
            <a:off x="399369" y="2177491"/>
            <a:ext cx="6499371" cy="4429126"/>
          </a:xfrm>
        </p:spPr>
        <p:txBody>
          <a:bodyPr>
            <a:normAutofit fontScale="92500" lnSpcReduction="10000"/>
          </a:bodyPr>
          <a:lstStyle/>
          <a:p>
            <a:pPr marL="0" indent="0">
              <a:buNone/>
            </a:pPr>
            <a:r>
              <a:rPr lang="en-US" dirty="0"/>
              <a:t>Die Teilnehmer werden:</a:t>
            </a:r>
          </a:p>
          <a:p>
            <a:r>
              <a:rPr lang="en-US" dirty="0"/>
              <a:t>Kapitel 6 des „WP2-EU-Nachhaltigkeitskompetenzprofils und -Lehrplans“ durchlesen und sich Notizen zur digitalen Bewertung machen</a:t>
            </a:r>
          </a:p>
          <a:p>
            <a:r>
              <a:rPr lang="en-US" dirty="0"/>
              <a:t>eine Unterrichtseinheit aus dem „WP2 ESE Curriculum“ auswählen</a:t>
            </a:r>
          </a:p>
          <a:p>
            <a:r>
              <a:rPr lang="en-US" dirty="0"/>
              <a:t>die Lernergebnisse und den Abschnitt „Bewertung“ durchgehen: die Eignung der Bewertungsaufgaben bewerten und dafür Feedback-Rubriken erstellen</a:t>
            </a:r>
          </a:p>
          <a:p>
            <a:r>
              <a:rPr lang="en-US" dirty="0"/>
              <a:t>einen Partner finden und die Feedback-Rubriken vergleichen: diskutieren, ergänzen, weiterentwickeln</a:t>
            </a:r>
          </a:p>
          <a:p>
            <a:pPr marL="0" indent="0">
              <a:buNone/>
            </a:pPr>
            <a:r>
              <a:rPr lang="en-US" dirty="0"/>
              <a:t>Arbeitsform: einzeln / zu zweit</a:t>
            </a:r>
            <a:br>
              <a:rPr lang="en-US" dirty="0"/>
            </a:br>
            <a:r>
              <a:rPr lang="en-US" dirty="0"/>
              <a:t>Zeit: 60 Minuten</a:t>
            </a:r>
            <a:br>
              <a:rPr lang="en-US" dirty="0"/>
            </a:br>
            <a:r>
              <a:rPr lang="en-US" dirty="0"/>
              <a:t>Benötigte Materialien: Kapitel 6 des „WP2-EU-Nachhaltigkeitskompetenzprofils und -Lehrplans“; „WP2 ESE-Lehrplan“</a:t>
            </a:r>
          </a:p>
        </p:txBody>
      </p:sp>
      <p:sp>
        <p:nvSpPr>
          <p:cNvPr id="4" name="Title 3">
            <a:extLst>
              <a:ext uri="{FF2B5EF4-FFF2-40B4-BE49-F238E27FC236}">
                <a16:creationId xmlns:a16="http://schemas.microsoft.com/office/drawing/2014/main" id="{4CDDA9D8-9010-125F-9388-9C2BBFFCDBB4}"/>
              </a:ext>
            </a:extLst>
          </p:cNvPr>
          <p:cNvSpPr>
            <a:spLocks noGrp="1"/>
          </p:cNvSpPr>
          <p:nvPr>
            <p:ph type="title"/>
          </p:nvPr>
        </p:nvSpPr>
        <p:spPr>
          <a:xfrm>
            <a:off x="677334" y="609600"/>
            <a:ext cx="8596668" cy="839788"/>
          </a:xfrm>
        </p:spPr>
        <p:txBody>
          <a:bodyPr/>
          <a:lstStyle/>
          <a:p>
            <a:r>
              <a:rPr lang="hr-HR" dirty="0">
                <a:solidFill>
                  <a:srgbClr val="255839"/>
                </a:solidFill>
              </a:rPr>
              <a:t>Praktische Übung</a:t>
            </a:r>
            <a:r>
              <a:rPr lang="de-DE" dirty="0">
                <a:solidFill>
                  <a:srgbClr val="255839"/>
                </a:solidFill>
              </a:rPr>
              <a:t> 2</a:t>
            </a:r>
            <a:endParaRPr lang="hr-HR" dirty="0">
              <a:solidFill>
                <a:srgbClr val="255839"/>
              </a:solidFill>
            </a:endParaRPr>
          </a:p>
        </p:txBody>
      </p:sp>
      <p:sp>
        <p:nvSpPr>
          <p:cNvPr id="5" name="Rectangle: Rounded Corners 4">
            <a:extLst>
              <a:ext uri="{FF2B5EF4-FFF2-40B4-BE49-F238E27FC236}">
                <a16:creationId xmlns:a16="http://schemas.microsoft.com/office/drawing/2014/main" id="{9B622095-38ED-AD7D-73E3-E37AE88451E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900C60BA-77C4-DA2F-86E6-83D0CD7A8A30}"/>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748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1B9B5-51E9-6341-5406-64C24A319E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BCD5B6-5DDF-27BC-4102-3D8CF4BC6D18}"/>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Ergebnis der praktischen Übung</a:t>
            </a:r>
            <a:endParaRPr lang="el-GR" dirty="0">
              <a:solidFill>
                <a:srgbClr val="255839"/>
              </a:solidFill>
            </a:endParaRPr>
          </a:p>
        </p:txBody>
      </p:sp>
      <p:sp>
        <p:nvSpPr>
          <p:cNvPr id="7" name="Content Placeholder 6">
            <a:extLst>
              <a:ext uri="{FF2B5EF4-FFF2-40B4-BE49-F238E27FC236}">
                <a16:creationId xmlns:a16="http://schemas.microsoft.com/office/drawing/2014/main" id="{327F41B6-8306-7CC4-4E98-BE860B12166E}"/>
              </a:ext>
            </a:extLst>
          </p:cNvPr>
          <p:cNvSpPr>
            <a:spLocks noGrp="1"/>
          </p:cNvSpPr>
          <p:nvPr>
            <p:ph sz="quarter" idx="12"/>
          </p:nvPr>
        </p:nvSpPr>
        <p:spPr>
          <a:xfrm>
            <a:off x="399369" y="1449388"/>
            <a:ext cx="9313591" cy="5157229"/>
          </a:xfrm>
        </p:spPr>
        <p:txBody>
          <a:bodyPr>
            <a:normAutofit/>
          </a:bodyPr>
          <a:lstStyle/>
          <a:p>
            <a:pPr marL="0" indent="0">
              <a:buNone/>
            </a:pPr>
            <a:r>
              <a:rPr lang="en-US" dirty="0"/>
              <a:t>Am Ende der Aktivität sollten die Teilnehmer Folgendes vorweisen können:</a:t>
            </a:r>
          </a:p>
          <a:p>
            <a:r>
              <a:rPr lang="en-US" dirty="0"/>
              <a:t>Feedback-Rubriken</a:t>
            </a:r>
          </a:p>
          <a:p>
            <a:pPr marL="0" indent="0">
              <a:buNone/>
            </a:pPr>
            <a:endParaRPr lang="en-US" dirty="0"/>
          </a:p>
          <a:p>
            <a:pPr marL="0" indent="0">
              <a:buNone/>
            </a:pPr>
            <a:r>
              <a:rPr lang="en-US" dirty="0"/>
              <a:t>Diese Ergebnisse können in das Trainerportfolio einfließen.</a:t>
            </a:r>
          </a:p>
          <a:p>
            <a:pPr marL="0" indent="0">
              <a:buNone/>
            </a:pPr>
            <a:endParaRPr lang="en-US" dirty="0"/>
          </a:p>
          <a:p>
            <a:pPr marL="0" indent="0">
              <a:buNone/>
            </a:pPr>
            <a:r>
              <a:rPr lang="en-US" dirty="0"/>
              <a:t>Beispiele:</a:t>
            </a:r>
          </a:p>
          <a:p>
            <a:r>
              <a:rPr lang="en-US" dirty="0"/>
              <a:t>Entwürfe für Feedback-Rubriken</a:t>
            </a:r>
          </a:p>
        </p:txBody>
      </p:sp>
    </p:spTree>
    <p:extLst>
      <p:ext uri="{BB962C8B-B14F-4D97-AF65-F5344CB8AC3E}">
        <p14:creationId xmlns:p14="http://schemas.microsoft.com/office/powerpoint/2010/main" val="849737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82DE4-0E5C-7D87-8646-967829BC8D3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AA803F64-A80E-5CC6-B2D2-1FF1341CA75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FC4369B6-76F1-7578-8E50-0C1B0347330F}"/>
              </a:ext>
            </a:extLst>
          </p:cNvPr>
          <p:cNvSpPr>
            <a:spLocks noGrp="1"/>
          </p:cNvSpPr>
          <p:nvPr>
            <p:ph type="title"/>
          </p:nvPr>
        </p:nvSpPr>
        <p:spPr>
          <a:xfrm>
            <a:off x="645765" y="1022669"/>
            <a:ext cx="8596668" cy="1320800"/>
          </a:xfrm>
        </p:spPr>
        <p:txBody>
          <a:bodyPr/>
          <a:lstStyle/>
          <a:p>
            <a:r>
              <a:rPr lang="hr-HR" dirty="0">
                <a:solidFill>
                  <a:srgbClr val="255839"/>
                </a:solidFill>
              </a:rPr>
              <a:t>Gruppenaustausch / Nachbesprechung</a:t>
            </a:r>
            <a:endParaRPr lang="el-GR" dirty="0">
              <a:solidFill>
                <a:srgbClr val="255839"/>
              </a:solidFill>
            </a:endParaRPr>
          </a:p>
        </p:txBody>
      </p:sp>
      <p:sp>
        <p:nvSpPr>
          <p:cNvPr id="7" name="Content Placeholder 6">
            <a:extLst>
              <a:ext uri="{FF2B5EF4-FFF2-40B4-BE49-F238E27FC236}">
                <a16:creationId xmlns:a16="http://schemas.microsoft.com/office/drawing/2014/main" id="{3F9A3416-A90B-690D-4C22-487D4C19DA21}"/>
              </a:ext>
            </a:extLst>
          </p:cNvPr>
          <p:cNvSpPr>
            <a:spLocks noGrp="1"/>
          </p:cNvSpPr>
          <p:nvPr>
            <p:ph sz="quarter" idx="12"/>
          </p:nvPr>
        </p:nvSpPr>
        <p:spPr>
          <a:xfrm>
            <a:off x="645765" y="2066412"/>
            <a:ext cx="5792984" cy="4156588"/>
          </a:xfrm>
        </p:spPr>
        <p:txBody>
          <a:bodyPr/>
          <a:lstStyle/>
          <a:p>
            <a:r>
              <a:rPr lang="en-US" dirty="0"/>
              <a:t>Was habt ihr erarbeitet? </a:t>
            </a:r>
          </a:p>
          <a:p>
            <a:r>
              <a:rPr lang="en-US" dirty="0"/>
              <a:t>Was hat gut funktioniert? </a:t>
            </a:r>
          </a:p>
          <a:p>
            <a:r>
              <a:rPr lang="en-US" dirty="0"/>
              <a:t>Was war schwierig? </a:t>
            </a:r>
          </a:p>
          <a:p>
            <a:r>
              <a:rPr lang="en-US" dirty="0"/>
              <a:t>Wie könnte diese Aktivität verbessert werden?</a:t>
            </a:r>
          </a:p>
        </p:txBody>
      </p:sp>
      <p:pic>
        <p:nvPicPr>
          <p:cNvPr id="2" name="Picture Placeholder 4">
            <a:extLst>
              <a:ext uri="{FF2B5EF4-FFF2-40B4-BE49-F238E27FC236}">
                <a16:creationId xmlns:a16="http://schemas.microsoft.com/office/drawing/2014/main" id="{C19E1354-177B-B206-611D-6D82973CAD3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70496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450D-D0C0-26D9-3C19-174259020F2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31E7226-87EC-A36F-07AF-CAA25FED81E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Anwendung in der Unterrichtspraxis</a:t>
            </a:r>
            <a:endParaRPr lang="el-GR" dirty="0">
              <a:solidFill>
                <a:srgbClr val="255839"/>
              </a:solidFill>
            </a:endParaRPr>
          </a:p>
        </p:txBody>
      </p:sp>
      <p:sp>
        <p:nvSpPr>
          <p:cNvPr id="7" name="Content Placeholder 6">
            <a:extLst>
              <a:ext uri="{FF2B5EF4-FFF2-40B4-BE49-F238E27FC236}">
                <a16:creationId xmlns:a16="http://schemas.microsoft.com/office/drawing/2014/main" id="{8F702D84-928C-D2CA-1856-B0B8BF3B94CE}"/>
              </a:ext>
            </a:extLst>
          </p:cNvPr>
          <p:cNvSpPr>
            <a:spLocks noGrp="1"/>
          </p:cNvSpPr>
          <p:nvPr>
            <p:ph sz="quarter" idx="12"/>
          </p:nvPr>
        </p:nvSpPr>
        <p:spPr>
          <a:xfrm>
            <a:off x="399369" y="1449388"/>
            <a:ext cx="9313591" cy="5157229"/>
          </a:xfrm>
        </p:spPr>
        <p:txBody>
          <a:bodyPr/>
          <a:lstStyle/>
          <a:p>
            <a:pPr marL="0" indent="0">
              <a:buNone/>
            </a:pPr>
            <a:r>
              <a:rPr lang="en-US" dirty="0"/>
              <a:t>Wie lässt sich dies in Ihrem eigenen Unterricht anwenden?</a:t>
            </a:r>
          </a:p>
          <a:p>
            <a:pPr marL="0" indent="0">
              <a:buNone/>
            </a:pPr>
            <a:endParaRPr lang="en-US" dirty="0"/>
          </a:p>
          <a:p>
            <a:pPr marL="0" indent="0">
              <a:buNone/>
            </a:pPr>
            <a:r>
              <a:rPr lang="en-US" dirty="0"/>
              <a:t>Bitte berücksichtigen Sie:</a:t>
            </a:r>
          </a:p>
          <a:p>
            <a:r>
              <a:rPr lang="en-US" dirty="0"/>
              <a:t>Lerngruppe </a:t>
            </a:r>
          </a:p>
          <a:p>
            <a:r>
              <a:rPr lang="en-US" dirty="0"/>
              <a:t>Unterrichtsformat </a:t>
            </a:r>
          </a:p>
          <a:p>
            <a:r>
              <a:rPr lang="en-US" dirty="0"/>
              <a:t>lokaler Kontext </a:t>
            </a:r>
          </a:p>
          <a:p>
            <a:r>
              <a:rPr lang="en-US" dirty="0"/>
              <a:t>mögliche Anpassungen </a:t>
            </a:r>
          </a:p>
          <a:p>
            <a:r>
              <a:rPr lang="en-US" dirty="0"/>
              <a:t>Bedürfnisse hinsichtlich der Barrierefreiheit</a:t>
            </a:r>
          </a:p>
        </p:txBody>
      </p:sp>
    </p:spTree>
    <p:extLst>
      <p:ext uri="{BB962C8B-B14F-4D97-AF65-F5344CB8AC3E}">
        <p14:creationId xmlns:p14="http://schemas.microsoft.com/office/powerpoint/2010/main" val="2455362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8E91-7286-46AE-2EA5-659F7A93DA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3270470-4B9B-EFF2-F8F1-7B2A27F1288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Anpassung der Aktivität</a:t>
            </a:r>
            <a:endParaRPr lang="el-GR" dirty="0">
              <a:solidFill>
                <a:srgbClr val="255839"/>
              </a:solidFill>
            </a:endParaRPr>
          </a:p>
        </p:txBody>
      </p:sp>
      <p:sp>
        <p:nvSpPr>
          <p:cNvPr id="7" name="Content Placeholder 6">
            <a:extLst>
              <a:ext uri="{FF2B5EF4-FFF2-40B4-BE49-F238E27FC236}">
                <a16:creationId xmlns:a16="http://schemas.microsoft.com/office/drawing/2014/main" id="{F065F222-6709-D7CF-234D-0C734E448D02}"/>
              </a:ext>
            </a:extLst>
          </p:cNvPr>
          <p:cNvSpPr>
            <a:spLocks noGrp="1"/>
          </p:cNvSpPr>
          <p:nvPr>
            <p:ph sz="quarter" idx="12"/>
          </p:nvPr>
        </p:nvSpPr>
        <p:spPr>
          <a:xfrm>
            <a:off x="399369" y="1449388"/>
            <a:ext cx="9313591" cy="5157229"/>
          </a:xfrm>
        </p:spPr>
        <p:txBody>
          <a:bodyPr/>
          <a:lstStyle/>
          <a:p>
            <a:pPr marL="0" indent="0">
              <a:buNone/>
            </a:pPr>
            <a:r>
              <a:rPr lang="en-US" dirty="0"/>
              <a:t>Beachten Sie bei der Anpassung dieser Aktivität Folgendes:</a:t>
            </a:r>
          </a:p>
          <a:p>
            <a:r>
              <a:rPr lang="en-US" dirty="0"/>
              <a:t>die Lernziele </a:t>
            </a:r>
          </a:p>
          <a:p>
            <a:r>
              <a:rPr lang="en-US" dirty="0"/>
              <a:t>das ESE-Qualitätsrahmenwerk </a:t>
            </a:r>
          </a:p>
          <a:p>
            <a:r>
              <a:rPr lang="en-US" dirty="0"/>
              <a:t>den praxisorientierten Ansatz </a:t>
            </a:r>
          </a:p>
          <a:p>
            <a:r>
              <a:rPr lang="en-US" dirty="0"/>
              <a:t>den Bezug zu Nachhaltigkeitskompetenzen</a:t>
            </a:r>
          </a:p>
          <a:p>
            <a:pPr marL="0" indent="0">
              <a:buNone/>
            </a:pPr>
            <a:r>
              <a:rPr lang="en-US" dirty="0"/>
              <a:t> </a:t>
            </a:r>
          </a:p>
          <a:p>
            <a:pPr marL="0" indent="0">
              <a:buNone/>
            </a:pPr>
            <a:r>
              <a:rPr lang="en-US" dirty="0"/>
              <a:t>Sie können Folgendes anpassen:</a:t>
            </a:r>
          </a:p>
          <a:p>
            <a:r>
              <a:rPr lang="en-US" dirty="0"/>
              <a:t>Beispiele </a:t>
            </a:r>
          </a:p>
          <a:p>
            <a:r>
              <a:rPr lang="en-US" dirty="0"/>
              <a:t>Sprache </a:t>
            </a:r>
          </a:p>
          <a:p>
            <a:r>
              <a:rPr lang="en-US" dirty="0"/>
              <a:t>das Lernerniveau </a:t>
            </a:r>
          </a:p>
          <a:p>
            <a:r>
              <a:rPr lang="en-US" dirty="0"/>
              <a:t>den nationalen oder branchenspezifischen Kontext</a:t>
            </a:r>
          </a:p>
        </p:txBody>
      </p:sp>
    </p:spTree>
    <p:extLst>
      <p:ext uri="{BB962C8B-B14F-4D97-AF65-F5344CB8AC3E}">
        <p14:creationId xmlns:p14="http://schemas.microsoft.com/office/powerpoint/2010/main" val="4186494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1437C-D85B-E62B-8D92-75D0584BC6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D50A5D-998E-FD73-8A86-A5CECBBF0E01}"/>
              </a:ext>
            </a:extLst>
          </p:cNvPr>
          <p:cNvSpPr>
            <a:spLocks noGrp="1"/>
          </p:cNvSpPr>
          <p:nvPr>
            <p:ph type="body" sz="quarter" idx="10"/>
          </p:nvPr>
        </p:nvSpPr>
        <p:spPr>
          <a:xfrm>
            <a:off x="399370" y="1210031"/>
            <a:ext cx="6371016" cy="500784"/>
          </a:xfrm>
        </p:spPr>
        <p:txBody>
          <a:bodyPr/>
          <a:lstStyle/>
          <a:p>
            <a:r>
              <a:rPr lang="de-DE" dirty="0"/>
              <a:t>Digitales </a:t>
            </a:r>
            <a:r>
              <a:rPr lang="de-DE" dirty="0" err="1"/>
              <a:t>Feedback</a:t>
            </a:r>
            <a:endParaRPr lang="hr-HR" dirty="0"/>
          </a:p>
        </p:txBody>
      </p:sp>
      <p:sp>
        <p:nvSpPr>
          <p:cNvPr id="3" name="Content Placeholder 2">
            <a:extLst>
              <a:ext uri="{FF2B5EF4-FFF2-40B4-BE49-F238E27FC236}">
                <a16:creationId xmlns:a16="http://schemas.microsoft.com/office/drawing/2014/main" id="{186A2D21-189C-3FF0-0D7D-9FF0FD0D4E39}"/>
              </a:ext>
            </a:extLst>
          </p:cNvPr>
          <p:cNvSpPr>
            <a:spLocks noGrp="1"/>
          </p:cNvSpPr>
          <p:nvPr>
            <p:ph sz="quarter" idx="12"/>
          </p:nvPr>
        </p:nvSpPr>
        <p:spPr>
          <a:xfrm>
            <a:off x="399370" y="1815907"/>
            <a:ext cx="6371016" cy="4429126"/>
          </a:xfrm>
        </p:spPr>
        <p:txBody>
          <a:bodyPr>
            <a:normAutofit fontScale="92500" lnSpcReduction="10000"/>
          </a:bodyPr>
          <a:lstStyle/>
          <a:p>
            <a:pPr marL="0" indent="0">
              <a:buNone/>
            </a:pPr>
            <a:r>
              <a:rPr lang="en-US" dirty="0"/>
              <a:t>Die Teilnehmer werden:</a:t>
            </a:r>
          </a:p>
          <a:p>
            <a:r>
              <a:rPr lang="en-US" dirty="0"/>
              <a:t>Informationen über einen Peer-Review-Prozess sammeln und sich einen Überblick verschaffen</a:t>
            </a:r>
          </a:p>
          <a:p>
            <a:r>
              <a:rPr lang="en-US" dirty="0"/>
              <a:t>eine Aufgabe aus einer Unterrichtseinheit des „WP2 ESE-Lehrplans“ auswählen, die einer Peer-Review unterzogen werden könnte</a:t>
            </a:r>
          </a:p>
          <a:p>
            <a:r>
              <a:rPr lang="en-US" dirty="0"/>
              <a:t>die in der praktischen Übung 2 erstellten Feedback-Rubriken nutzen, um eine Peer-Review-Aktivität zu entwickeln; die Rubriken bei Bedarf anpassen oder ergänzen</a:t>
            </a:r>
          </a:p>
          <a:p>
            <a:r>
              <a:rPr lang="en-US" dirty="0"/>
              <a:t>einen Partner finden und die Rubriken für die Peer-Review-Aktivität vergleichen: diskutieren, ergänzen, weiterentwickeln</a:t>
            </a:r>
          </a:p>
          <a:p>
            <a:pPr marL="0" indent="0">
              <a:buNone/>
            </a:pPr>
            <a:r>
              <a:rPr lang="en-US" dirty="0"/>
              <a:t>Arbeitsform: einzeln / zu zweit</a:t>
            </a:r>
            <a:br>
              <a:rPr lang="en-US" dirty="0"/>
            </a:br>
            <a:r>
              <a:rPr lang="en-US" dirty="0"/>
              <a:t>Dauer: 60 Minuten</a:t>
            </a:r>
            <a:br>
              <a:rPr lang="en-US" dirty="0"/>
            </a:br>
            <a:r>
              <a:rPr lang="en-US" dirty="0"/>
              <a:t>Benötigte Materialien: Feedback-Rubriken aus der praktischen Übung 2, „WP2 ESE-Lehrplan“</a:t>
            </a:r>
          </a:p>
        </p:txBody>
      </p:sp>
      <p:sp>
        <p:nvSpPr>
          <p:cNvPr id="4" name="Title 3">
            <a:extLst>
              <a:ext uri="{FF2B5EF4-FFF2-40B4-BE49-F238E27FC236}">
                <a16:creationId xmlns:a16="http://schemas.microsoft.com/office/drawing/2014/main" id="{ADC3B970-28AF-2543-A731-AE70B948CB21}"/>
              </a:ext>
            </a:extLst>
          </p:cNvPr>
          <p:cNvSpPr>
            <a:spLocks noGrp="1"/>
          </p:cNvSpPr>
          <p:nvPr>
            <p:ph type="title"/>
          </p:nvPr>
        </p:nvSpPr>
        <p:spPr>
          <a:xfrm>
            <a:off x="677334" y="609600"/>
            <a:ext cx="8596668" cy="839788"/>
          </a:xfrm>
        </p:spPr>
        <p:txBody>
          <a:bodyPr/>
          <a:lstStyle/>
          <a:p>
            <a:r>
              <a:rPr lang="hr-HR" dirty="0">
                <a:solidFill>
                  <a:srgbClr val="255839"/>
                </a:solidFill>
              </a:rPr>
              <a:t>Praktische Übung</a:t>
            </a:r>
            <a:r>
              <a:rPr lang="de-DE" dirty="0">
                <a:solidFill>
                  <a:srgbClr val="255839"/>
                </a:solidFill>
              </a:rPr>
              <a:t> 3</a:t>
            </a:r>
            <a:endParaRPr lang="hr-HR" dirty="0">
              <a:solidFill>
                <a:srgbClr val="255839"/>
              </a:solidFill>
            </a:endParaRPr>
          </a:p>
        </p:txBody>
      </p:sp>
      <p:sp>
        <p:nvSpPr>
          <p:cNvPr id="5" name="Rectangle: Rounded Corners 4">
            <a:extLst>
              <a:ext uri="{FF2B5EF4-FFF2-40B4-BE49-F238E27FC236}">
                <a16:creationId xmlns:a16="http://schemas.microsoft.com/office/drawing/2014/main" id="{F2FE3531-7A41-2AA9-F65E-D6C6D4B6157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675EB9D-1D27-FEF2-D5A9-896219682909}"/>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299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2B58-C4CB-9116-8F96-95B540CBDD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2273DE-0531-8B9C-8756-063BA876EB3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Ergebnis der praktischen Übung</a:t>
            </a:r>
            <a:endParaRPr lang="el-GR" dirty="0">
              <a:solidFill>
                <a:srgbClr val="255839"/>
              </a:solidFill>
            </a:endParaRPr>
          </a:p>
        </p:txBody>
      </p:sp>
      <p:sp>
        <p:nvSpPr>
          <p:cNvPr id="7" name="Content Placeholder 6">
            <a:extLst>
              <a:ext uri="{FF2B5EF4-FFF2-40B4-BE49-F238E27FC236}">
                <a16:creationId xmlns:a16="http://schemas.microsoft.com/office/drawing/2014/main" id="{8CF80A13-89E0-09D9-787B-10B438428CD6}"/>
              </a:ext>
            </a:extLst>
          </p:cNvPr>
          <p:cNvSpPr>
            <a:spLocks noGrp="1"/>
          </p:cNvSpPr>
          <p:nvPr>
            <p:ph sz="quarter" idx="12"/>
          </p:nvPr>
        </p:nvSpPr>
        <p:spPr>
          <a:xfrm>
            <a:off x="399369" y="1449388"/>
            <a:ext cx="9313591" cy="5157229"/>
          </a:xfrm>
        </p:spPr>
        <p:txBody>
          <a:bodyPr>
            <a:normAutofit/>
          </a:bodyPr>
          <a:lstStyle/>
          <a:p>
            <a:pPr marL="0" indent="0">
              <a:buNone/>
            </a:pPr>
            <a:r>
              <a:rPr lang="en-US" dirty="0"/>
              <a:t>Am Ende der Aktivität sollten die Teilnehmer Folgendes vorweisen können:</a:t>
            </a:r>
          </a:p>
          <a:p>
            <a:r>
              <a:rPr lang="en-US" dirty="0"/>
              <a:t>Eine Peer-Review-Aktivität mit Feedback-Rubriken</a:t>
            </a:r>
          </a:p>
          <a:p>
            <a:pPr marL="0" indent="0">
              <a:buNone/>
            </a:pPr>
            <a:endParaRPr lang="en-US" dirty="0"/>
          </a:p>
          <a:p>
            <a:pPr marL="0" indent="0">
              <a:buNone/>
            </a:pPr>
            <a:r>
              <a:rPr lang="en-US" dirty="0"/>
              <a:t>Dieses Ergebnis kann in das Trainerportfolio einfließen.</a:t>
            </a:r>
          </a:p>
          <a:p>
            <a:pPr marL="0" indent="0">
              <a:buNone/>
            </a:pPr>
            <a:endParaRPr lang="en-US" dirty="0"/>
          </a:p>
          <a:p>
            <a:pPr marL="0" indent="0">
              <a:buNone/>
            </a:pPr>
            <a:r>
              <a:rPr lang="en-US" dirty="0"/>
              <a:t>Beispiele:</a:t>
            </a:r>
          </a:p>
          <a:p>
            <a:r>
              <a:rPr lang="en-US" dirty="0"/>
              <a:t>Entwurf einer Peer-Review-Aktivität</a:t>
            </a:r>
          </a:p>
          <a:p>
            <a:r>
              <a:rPr lang="en-US" dirty="0"/>
              <a:t>Entwurf für Feedback-Rubriken</a:t>
            </a:r>
          </a:p>
        </p:txBody>
      </p:sp>
    </p:spTree>
    <p:extLst>
      <p:ext uri="{BB962C8B-B14F-4D97-AF65-F5344CB8AC3E}">
        <p14:creationId xmlns:p14="http://schemas.microsoft.com/office/powerpoint/2010/main" val="2830070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3D73-A5A5-9E91-CA12-4D090A48DF97}"/>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DF4A951E-3CE4-AC75-A829-F55609F0375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A67A9070-284B-8A56-8A28-84980D922A9B}"/>
              </a:ext>
            </a:extLst>
          </p:cNvPr>
          <p:cNvSpPr>
            <a:spLocks noGrp="1"/>
          </p:cNvSpPr>
          <p:nvPr>
            <p:ph type="title"/>
          </p:nvPr>
        </p:nvSpPr>
        <p:spPr>
          <a:xfrm>
            <a:off x="645765" y="1022669"/>
            <a:ext cx="8596668" cy="1320800"/>
          </a:xfrm>
        </p:spPr>
        <p:txBody>
          <a:bodyPr/>
          <a:lstStyle/>
          <a:p>
            <a:r>
              <a:rPr lang="hr-HR" dirty="0">
                <a:solidFill>
                  <a:srgbClr val="255839"/>
                </a:solidFill>
              </a:rPr>
              <a:t>Gruppenaustausch / Nachbesprechung</a:t>
            </a:r>
            <a:endParaRPr lang="el-GR" dirty="0">
              <a:solidFill>
                <a:srgbClr val="255839"/>
              </a:solidFill>
            </a:endParaRPr>
          </a:p>
        </p:txBody>
      </p:sp>
      <p:sp>
        <p:nvSpPr>
          <p:cNvPr id="7" name="Content Placeholder 6">
            <a:extLst>
              <a:ext uri="{FF2B5EF4-FFF2-40B4-BE49-F238E27FC236}">
                <a16:creationId xmlns:a16="http://schemas.microsoft.com/office/drawing/2014/main" id="{9E484FFE-E6CB-9657-C769-7E65DF161736}"/>
              </a:ext>
            </a:extLst>
          </p:cNvPr>
          <p:cNvSpPr>
            <a:spLocks noGrp="1"/>
          </p:cNvSpPr>
          <p:nvPr>
            <p:ph sz="quarter" idx="12"/>
          </p:nvPr>
        </p:nvSpPr>
        <p:spPr>
          <a:xfrm>
            <a:off x="645765" y="2066412"/>
            <a:ext cx="5792984" cy="4156588"/>
          </a:xfrm>
        </p:spPr>
        <p:txBody>
          <a:bodyPr/>
          <a:lstStyle/>
          <a:p>
            <a:r>
              <a:rPr lang="en-US" dirty="0"/>
              <a:t>Was habt ihr erarbeitet? </a:t>
            </a:r>
          </a:p>
          <a:p>
            <a:r>
              <a:rPr lang="en-US" dirty="0"/>
              <a:t>Was hat gut funktioniert? </a:t>
            </a:r>
          </a:p>
          <a:p>
            <a:r>
              <a:rPr lang="en-US" dirty="0"/>
              <a:t>Was war schwierig? </a:t>
            </a:r>
          </a:p>
          <a:p>
            <a:r>
              <a:rPr lang="en-US" dirty="0"/>
              <a:t>Wie könnte diese Aktivität verbessert werden?</a:t>
            </a:r>
          </a:p>
        </p:txBody>
      </p:sp>
      <p:pic>
        <p:nvPicPr>
          <p:cNvPr id="2" name="Picture Placeholder 4">
            <a:extLst>
              <a:ext uri="{FF2B5EF4-FFF2-40B4-BE49-F238E27FC236}">
                <a16:creationId xmlns:a16="http://schemas.microsoft.com/office/drawing/2014/main" id="{9E1F427A-3D09-FDCC-1BCE-8C577635BEBA}"/>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355833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2B120-FFCA-54D5-E12E-A49328F061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21E7EC-022B-1557-E78A-BB7B8DB2AAD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Anwendung in der Unterrichtspraxis</a:t>
            </a:r>
            <a:endParaRPr lang="el-GR" dirty="0">
              <a:solidFill>
                <a:srgbClr val="255839"/>
              </a:solidFill>
            </a:endParaRPr>
          </a:p>
        </p:txBody>
      </p:sp>
      <p:sp>
        <p:nvSpPr>
          <p:cNvPr id="7" name="Content Placeholder 6">
            <a:extLst>
              <a:ext uri="{FF2B5EF4-FFF2-40B4-BE49-F238E27FC236}">
                <a16:creationId xmlns:a16="http://schemas.microsoft.com/office/drawing/2014/main" id="{D738ABFE-0AA2-DD80-D108-DE9FE3EA0F5C}"/>
              </a:ext>
            </a:extLst>
          </p:cNvPr>
          <p:cNvSpPr>
            <a:spLocks noGrp="1"/>
          </p:cNvSpPr>
          <p:nvPr>
            <p:ph sz="quarter" idx="12"/>
          </p:nvPr>
        </p:nvSpPr>
        <p:spPr>
          <a:xfrm>
            <a:off x="399369" y="1449388"/>
            <a:ext cx="9313591" cy="5157229"/>
          </a:xfrm>
        </p:spPr>
        <p:txBody>
          <a:bodyPr/>
          <a:lstStyle/>
          <a:p>
            <a:pPr marL="0" indent="0">
              <a:buNone/>
            </a:pPr>
            <a:r>
              <a:rPr lang="en-US" dirty="0"/>
              <a:t>Wie lässt sich dies in Ihrem eigenen Unterricht anwenden?</a:t>
            </a:r>
          </a:p>
          <a:p>
            <a:pPr marL="0" indent="0">
              <a:buNone/>
            </a:pPr>
            <a:endParaRPr lang="en-US" dirty="0"/>
          </a:p>
          <a:p>
            <a:pPr marL="0" indent="0">
              <a:buNone/>
            </a:pPr>
            <a:r>
              <a:rPr lang="en-US" dirty="0"/>
              <a:t>Bitte berücksichtigen Sie:</a:t>
            </a:r>
          </a:p>
          <a:p>
            <a:r>
              <a:rPr lang="en-US" dirty="0"/>
              <a:t>Lerngruppe </a:t>
            </a:r>
          </a:p>
          <a:p>
            <a:r>
              <a:rPr lang="en-US" dirty="0"/>
              <a:t>Unterrichtsformat </a:t>
            </a:r>
          </a:p>
          <a:p>
            <a:r>
              <a:rPr lang="en-US" dirty="0"/>
              <a:t>lokaler Kontext </a:t>
            </a:r>
          </a:p>
          <a:p>
            <a:r>
              <a:rPr lang="en-US" dirty="0"/>
              <a:t>mögliche Anpassungen </a:t>
            </a:r>
          </a:p>
          <a:p>
            <a:r>
              <a:rPr lang="en-US" dirty="0"/>
              <a:t>Bedürfnisse hinsichtlich der Barrierefreiheit</a:t>
            </a:r>
          </a:p>
        </p:txBody>
      </p:sp>
    </p:spTree>
    <p:extLst>
      <p:ext uri="{BB962C8B-B14F-4D97-AF65-F5344CB8AC3E}">
        <p14:creationId xmlns:p14="http://schemas.microsoft.com/office/powerpoint/2010/main" val="3043031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D8F54-506E-AD3E-BA7A-B24C92C76E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3AEABF-379A-637D-1967-BF2AB4CFB4D2}"/>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Anpassung der Aktivität</a:t>
            </a:r>
            <a:endParaRPr lang="el-GR" dirty="0">
              <a:solidFill>
                <a:srgbClr val="255839"/>
              </a:solidFill>
            </a:endParaRPr>
          </a:p>
        </p:txBody>
      </p:sp>
      <p:sp>
        <p:nvSpPr>
          <p:cNvPr id="7" name="Content Placeholder 6">
            <a:extLst>
              <a:ext uri="{FF2B5EF4-FFF2-40B4-BE49-F238E27FC236}">
                <a16:creationId xmlns:a16="http://schemas.microsoft.com/office/drawing/2014/main" id="{0C952D02-9676-20D3-C709-F24121FB0327}"/>
              </a:ext>
            </a:extLst>
          </p:cNvPr>
          <p:cNvSpPr>
            <a:spLocks noGrp="1"/>
          </p:cNvSpPr>
          <p:nvPr>
            <p:ph sz="quarter" idx="12"/>
          </p:nvPr>
        </p:nvSpPr>
        <p:spPr>
          <a:xfrm>
            <a:off x="399369" y="1449388"/>
            <a:ext cx="9313591" cy="5157229"/>
          </a:xfrm>
        </p:spPr>
        <p:txBody>
          <a:bodyPr/>
          <a:lstStyle/>
          <a:p>
            <a:pPr marL="0" indent="0">
              <a:buNone/>
            </a:pPr>
            <a:r>
              <a:rPr lang="en-US" dirty="0"/>
              <a:t>Beachten Sie bei der Anpassung dieser Aktivität Folgendes:</a:t>
            </a:r>
          </a:p>
          <a:p>
            <a:r>
              <a:rPr lang="en-US" dirty="0"/>
              <a:t>die Lernziele </a:t>
            </a:r>
          </a:p>
          <a:p>
            <a:r>
              <a:rPr lang="en-US" dirty="0"/>
              <a:t>das ESE-Qualitätsrahmenwerk </a:t>
            </a:r>
          </a:p>
          <a:p>
            <a:r>
              <a:rPr lang="en-US" dirty="0"/>
              <a:t>den praxisorientierten Ansatz </a:t>
            </a:r>
          </a:p>
          <a:p>
            <a:r>
              <a:rPr lang="en-US" dirty="0"/>
              <a:t>den Bezug zu Nachhaltigkeitskompetenzen</a:t>
            </a:r>
          </a:p>
          <a:p>
            <a:pPr marL="0" indent="0">
              <a:buNone/>
            </a:pPr>
            <a:r>
              <a:rPr lang="en-US" dirty="0"/>
              <a:t> </a:t>
            </a:r>
          </a:p>
          <a:p>
            <a:pPr marL="0" indent="0">
              <a:buNone/>
            </a:pPr>
            <a:r>
              <a:rPr lang="en-US" dirty="0"/>
              <a:t>Sie können Folgendes anpassen:</a:t>
            </a:r>
          </a:p>
          <a:p>
            <a:r>
              <a:rPr lang="en-US" dirty="0"/>
              <a:t>Beispiele </a:t>
            </a:r>
          </a:p>
          <a:p>
            <a:r>
              <a:rPr lang="en-US" dirty="0"/>
              <a:t>Sprache </a:t>
            </a:r>
          </a:p>
          <a:p>
            <a:r>
              <a:rPr lang="en-US" dirty="0"/>
              <a:t>das Lernerniveau </a:t>
            </a:r>
          </a:p>
          <a:p>
            <a:r>
              <a:rPr lang="en-US" dirty="0"/>
              <a:t>den nationalen oder branchenspezifischen Kontext</a:t>
            </a:r>
          </a:p>
        </p:txBody>
      </p:sp>
    </p:spTree>
    <p:extLst>
      <p:ext uri="{BB962C8B-B14F-4D97-AF65-F5344CB8AC3E}">
        <p14:creationId xmlns:p14="http://schemas.microsoft.com/office/powerpoint/2010/main" val="3355236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Link zum Trainer-Portfolio</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normAutofit/>
          </a:bodyPr>
          <a:lstStyle/>
          <a:p>
            <a:pPr marL="0" indent="0">
              <a:buNone/>
            </a:pPr>
            <a:r>
              <a:rPr lang="en-US" dirty="0"/>
              <a:t>Dieses Modul trägt zum Trainer-Portfolio bei durch:</a:t>
            </a:r>
          </a:p>
          <a:p>
            <a:r>
              <a:rPr lang="en-US" b="1" dirty="0"/>
              <a:t>einen Überblick über digitale Pädagogik, digitale Leistungsbewertung und digitales Feedback</a:t>
            </a:r>
          </a:p>
          <a:p>
            <a:r>
              <a:rPr lang="en-US" b="1" dirty="0"/>
              <a:t>Entwürfe für Feedback-Rubriken</a:t>
            </a:r>
          </a:p>
          <a:p>
            <a:r>
              <a:rPr lang="en-US" b="1" dirty="0"/>
              <a:t>Entwurf einer Peer-Review-Aktivität</a:t>
            </a:r>
          </a:p>
          <a:p>
            <a:r>
              <a:rPr lang="en-US" b="1" dirty="0"/>
              <a:t>Umsetzungsideen</a:t>
            </a:r>
          </a:p>
          <a:p>
            <a:r>
              <a:rPr lang="en-US" b="1" dirty="0"/>
              <a:t>Reflexion</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Fragen zur Reflexion</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a:t>Fragen zur Reflexion:</a:t>
            </a:r>
          </a:p>
          <a:p>
            <a:r>
              <a:rPr lang="en-US" dirty="0"/>
              <a:t>Was habe ich als Trainer gelernt? </a:t>
            </a:r>
          </a:p>
          <a:p>
            <a:r>
              <a:rPr lang="en-US" dirty="0"/>
              <a:t>Wie kann ich das in meinem eigenen Unterricht anwenden? </a:t>
            </a:r>
          </a:p>
          <a:p>
            <a:r>
              <a:rPr lang="en-US" dirty="0"/>
              <a:t>Welche Unterstützung würden die Lernenden benötigen? </a:t>
            </a:r>
          </a:p>
          <a:p>
            <a:r>
              <a:rPr lang="en-US" dirty="0"/>
              <a:t>Was würde ich an meinen Kontext anpassen?</a:t>
            </a:r>
          </a:p>
        </p:txBody>
      </p:sp>
    </p:spTree>
    <p:extLst>
      <p:ext uri="{BB962C8B-B14F-4D97-AF65-F5344CB8AC3E}">
        <p14:creationId xmlns:p14="http://schemas.microsoft.com/office/powerpoint/2010/main" val="2504075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5827-7F40-E831-7BAB-0CA571E4D06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63BAFB6-8B72-9CD4-19EF-9F47F8034687}"/>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Feedback von Gleichaltrigen</a:t>
            </a:r>
            <a:endParaRPr lang="el-GR" dirty="0">
              <a:solidFill>
                <a:srgbClr val="255839"/>
              </a:solidFill>
            </a:endParaRPr>
          </a:p>
        </p:txBody>
      </p:sp>
      <p:sp>
        <p:nvSpPr>
          <p:cNvPr id="7" name="Content Placeholder 6">
            <a:extLst>
              <a:ext uri="{FF2B5EF4-FFF2-40B4-BE49-F238E27FC236}">
                <a16:creationId xmlns:a16="http://schemas.microsoft.com/office/drawing/2014/main" id="{030CBD84-B284-C4B2-189C-A11C020499CC}"/>
              </a:ext>
            </a:extLst>
          </p:cNvPr>
          <p:cNvSpPr>
            <a:spLocks noGrp="1"/>
          </p:cNvSpPr>
          <p:nvPr>
            <p:ph sz="quarter" idx="12"/>
          </p:nvPr>
        </p:nvSpPr>
        <p:spPr>
          <a:xfrm>
            <a:off x="399369" y="1449388"/>
            <a:ext cx="9313591" cy="5157229"/>
          </a:xfrm>
        </p:spPr>
        <p:txBody>
          <a:bodyPr/>
          <a:lstStyle/>
          <a:p>
            <a:pPr marL="0" indent="0">
              <a:buNone/>
            </a:pPr>
            <a:r>
              <a:rPr lang="en-US" dirty="0"/>
              <a:t>Anregungen für das Feedback unter Gleichaltrigen:</a:t>
            </a:r>
          </a:p>
          <a:p>
            <a:r>
              <a:rPr lang="en-US" dirty="0"/>
              <a:t>Eine Stärke der Aktivität/des Ergebnisses </a:t>
            </a:r>
          </a:p>
          <a:p>
            <a:r>
              <a:rPr lang="en-US" dirty="0"/>
              <a:t>Ein Verbesserungsvorschlag </a:t>
            </a:r>
          </a:p>
          <a:p>
            <a:r>
              <a:rPr lang="en-US" dirty="0"/>
              <a:t>Eine Frage zur weiteren Reflexion</a:t>
            </a:r>
          </a:p>
        </p:txBody>
      </p:sp>
    </p:spTree>
    <p:extLst>
      <p:ext uri="{BB962C8B-B14F-4D97-AF65-F5344CB8AC3E}">
        <p14:creationId xmlns:p14="http://schemas.microsoft.com/office/powerpoint/2010/main" val="1263017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de-DE" dirty="0"/>
              <a:t>Unterrichts</a:t>
            </a:r>
            <a:r>
              <a:rPr lang="de-DE" dirty="0" err="1"/>
              <a:t>aktivität</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399370" y="2177491"/>
            <a:ext cx="6371016" cy="4429126"/>
          </a:xfrm>
        </p:spPr>
        <p:txBody>
          <a:bodyPr/>
          <a:lstStyle/>
          <a:p>
            <a:pPr marL="0" indent="0">
              <a:buNone/>
            </a:pPr>
            <a:r>
              <a:rPr lang="en-US" b="1" dirty="0"/>
              <a:t>Dauer:</a:t>
            </a:r>
            <a:r>
              <a:rPr lang="en-US" dirty="0"/>
              <a:t> 1 Stunde</a:t>
            </a:r>
          </a:p>
          <a:p>
            <a:pPr marL="0" indent="0">
              <a:buNone/>
            </a:pPr>
            <a:endParaRPr lang="en-US" dirty="0"/>
          </a:p>
          <a:p>
            <a:pPr marL="0" indent="0">
              <a:buNone/>
            </a:pPr>
            <a:r>
              <a:rPr lang="en-US" dirty="0"/>
              <a:t>Die Teilnehmer sollten:</a:t>
            </a:r>
          </a:p>
          <a:p>
            <a:r>
              <a:rPr lang="en-US" dirty="0"/>
              <a:t>eine Unterrichtsaktivität vorbereiten oder verbessern</a:t>
            </a:r>
          </a:p>
          <a:p>
            <a:r>
              <a:rPr lang="en-US" dirty="0"/>
              <a:t>eine kurze Reflexion über Moderation, Feedback und Bewertung einbeziehen</a:t>
            </a:r>
          </a:p>
          <a:p>
            <a:endParaRPr lang="en-US" dirty="0"/>
          </a:p>
          <a:p>
            <a:pPr marL="0" indent="0">
              <a:buNone/>
            </a:pPr>
            <a:r>
              <a:rPr lang="en-US" b="1" dirty="0"/>
              <a:t>Erwartete Ergebnisse: </a:t>
            </a:r>
            <a:r>
              <a:rPr lang="en-US" dirty="0"/>
              <a:t>Mikro-Unterricht, Peer-Feedback und Portfolio-Abschnitt</a:t>
            </a:r>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dirty="0">
                <a:solidFill>
                  <a:srgbClr val="255839"/>
                </a:solidFill>
              </a:rPr>
              <a:t>Aufgabe zum selbstgesteuerten Lernen</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2">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24577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Zusammenfassung und nächste Schritte</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lstStyle/>
          <a:p>
            <a:pPr marL="0" indent="0">
              <a:buNone/>
            </a:pPr>
            <a:r>
              <a:rPr lang="en-US" dirty="0"/>
              <a:t>In diesem Modul haben wir folgende Themen behandelt:</a:t>
            </a:r>
          </a:p>
          <a:p>
            <a:r>
              <a:rPr lang="en-US" dirty="0"/>
              <a:t>Grundprinzipien der digitalen Pädagogik</a:t>
            </a:r>
          </a:p>
          <a:p>
            <a:r>
              <a:rPr lang="en-US" dirty="0"/>
              <a:t>Digitale Leistungsbewertung und digitales Feedback</a:t>
            </a:r>
          </a:p>
          <a:p>
            <a:r>
              <a:rPr lang="en-US" dirty="0"/>
              <a:t>Digitale Peer-Review</a:t>
            </a:r>
          </a:p>
          <a:p>
            <a:pPr marL="0" indent="0">
              <a:buNone/>
            </a:pPr>
            <a:r>
              <a:rPr lang="en-US" dirty="0"/>
              <a:t>Nächste Schritte:</a:t>
            </a:r>
          </a:p>
          <a:p>
            <a:r>
              <a:rPr lang="en-US" dirty="0"/>
              <a:t>Führen Sie die SDL-Aufgabe durch </a:t>
            </a:r>
          </a:p>
          <a:p>
            <a:r>
              <a:rPr lang="en-US" dirty="0"/>
              <a:t>das Ergebnis in das Trainer-Portfolio einfügen </a:t>
            </a:r>
          </a:p>
          <a:p>
            <a:r>
              <a:rPr lang="en-US" dirty="0"/>
              <a:t>sich auf das nächste Modul vorbereiten</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Ressourcen (optional)</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pPr marL="0" indent="0">
              <a:buNone/>
            </a:pPr>
            <a:r>
              <a:rPr lang="en-US" dirty="0"/>
              <a:t>Nützliche Ressourcen für dieses Modul:</a:t>
            </a:r>
          </a:p>
          <a:p>
            <a:r>
              <a:rPr lang="en-US" dirty="0"/>
              <a:t>„WP2-EU-Kompetenzprofil und Lehrplan für Nachhaltigkeit“</a:t>
            </a:r>
          </a:p>
          <a:p>
            <a:r>
              <a:rPr lang="en-US" dirty="0"/>
              <a:t>„WP2 ESE-Lehrplan“</a:t>
            </a:r>
          </a:p>
        </p:txBody>
      </p:sp>
    </p:spTree>
    <p:extLst>
      <p:ext uri="{BB962C8B-B14F-4D97-AF65-F5344CB8AC3E}">
        <p14:creationId xmlns:p14="http://schemas.microsoft.com/office/powerpoint/2010/main" val="149290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Finanziert von der Europäischen Union. Die geäußerten Ansichten und Meinungen sind jedoch ausschließlich die der Autor(en) und spiegeln nicht unbedingt die der Europäischen Union oder der Exekutivagentur für Bildung und Kultur (EACEA) wider. Weder die Europäische Union noch die EACEA können dafür haftbar gemacht werden. Projektnummer: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12F7BBD19C4F74885900C14105EFAAA" ma:contentTypeVersion="13" ma:contentTypeDescription="Ein neues Dokument erstellen." ma:contentTypeScope="" ma:versionID="b0252836f1d0738b871b82fa3f6b3db9">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bab9b02854b3d0035dafc6841c36a9b"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38D3715-10B0-4438-B47B-6F00349165A7}"/>
</file>

<file path=customXml/itemProps2.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3.xml><?xml version="1.0" encoding="utf-8"?>
<ds:datastoreItem xmlns:ds="http://schemas.openxmlformats.org/officeDocument/2006/customXml" ds:itemID="{29DEA3FC-96CC-43BA-806E-2CF52D696D57}">
  <ds:schemaRefs>
    <ds:schemaRef ds:uri="ae859902-f1fd-4f3a-8fb9-c0cffbef4f8c"/>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aa394546-8d08-47b8-b65b-6cfd0f54d94c"/>
    <ds:schemaRef ds:uri="http://purl.org/dc/dcmityp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0</TotalTime>
  <Words>2069</Words>
  <Application>Microsoft Office PowerPoint</Application>
  <PresentationFormat>Breitbild</PresentationFormat>
  <Paragraphs>253</Paragraphs>
  <Slides>32</Slides>
  <Notes>8</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32</vt:i4>
      </vt:variant>
    </vt:vector>
  </HeadingPairs>
  <TitlesOfParts>
    <vt:vector size="42" baseType="lpstr">
      <vt:lpstr>Arial</vt:lpstr>
      <vt:lpstr>Calibri</vt:lpstr>
      <vt:lpstr>Calibri Light</vt:lpstr>
      <vt:lpstr>Open Sans</vt:lpstr>
      <vt:lpstr>Roboto Slab</vt:lpstr>
      <vt:lpstr>Trebuchet MS</vt:lpstr>
      <vt:lpstr>Wingdings</vt:lpstr>
      <vt:lpstr>Wingdings 3</vt:lpstr>
      <vt:lpstr>CARDET Course template</vt:lpstr>
      <vt:lpstr>Facet</vt:lpstr>
      <vt:lpstr>PowerPoint-Präsentation</vt:lpstr>
      <vt:lpstr>Ablaufplan der Sitzung</vt:lpstr>
      <vt:lpstr>Modulübersicht</vt:lpstr>
      <vt:lpstr>Lernziele</vt:lpstr>
      <vt:lpstr>Einleitende Reflexion / Aufwärmübung</vt:lpstr>
      <vt:lpstr>Pädagogik des digitalen Lernens</vt:lpstr>
      <vt:lpstr>Bewertung digitaler Schulungen</vt:lpstr>
      <vt:lpstr>Digitales Feedback</vt:lpstr>
      <vt:lpstr>Verwendung von ESE-Materialien in diesem Modul</vt:lpstr>
      <vt:lpstr>Diskussion zum Checkpoint</vt:lpstr>
      <vt:lpstr>Praktische Übung 1</vt:lpstr>
      <vt:lpstr>Ergebnis der praktischen Übung</vt:lpstr>
      <vt:lpstr>Gruppenaustausch / Nachbesprechung</vt:lpstr>
      <vt:lpstr>Anwendung in der Unterrichtspraxis</vt:lpstr>
      <vt:lpstr>Anpassung der Aktivität</vt:lpstr>
      <vt:lpstr>Praktische Übung 2</vt:lpstr>
      <vt:lpstr>Ergebnis der praktischen Übung</vt:lpstr>
      <vt:lpstr>Gruppenaustausch / Nachbesprechung</vt:lpstr>
      <vt:lpstr>Anwendung in der Unterrichtspraxis</vt:lpstr>
      <vt:lpstr>Anpassung der Aktivität</vt:lpstr>
      <vt:lpstr>Praktische Übung 3</vt:lpstr>
      <vt:lpstr>Ergebnis der praktischen Übung</vt:lpstr>
      <vt:lpstr>Gruppenaustausch / Nachbesprechung</vt:lpstr>
      <vt:lpstr>Anwendung in der Unterrichtspraxis</vt:lpstr>
      <vt:lpstr>Anpassung der Aktivität</vt:lpstr>
      <vt:lpstr>Link zum Trainer-Portfolio</vt:lpstr>
      <vt:lpstr>Fragen zur Reflexion</vt:lpstr>
      <vt:lpstr>Feedback von Gleichaltrigen</vt:lpstr>
      <vt:lpstr>Aufgabe zum selbstgesteuerten Lernen</vt:lpstr>
      <vt:lpstr>Zusammenfassung und nächste Schritte</vt:lpstr>
      <vt:lpstr>Ressourcen (optional)</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docId:C6C58B5CA36FFEA1553FB95950DB03E9</cp:keywords>
  <cp:lastModifiedBy>René BISCHOF</cp:lastModifiedBy>
  <cp:revision>192</cp:revision>
  <cp:lastPrinted>2018-07-25T11:23:29Z</cp:lastPrinted>
  <dcterms:created xsi:type="dcterms:W3CDTF">2014-07-11T09:12:14Z</dcterms:created>
  <dcterms:modified xsi:type="dcterms:W3CDTF">2026-08-19T11:39:23Z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