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27"/>
  </p:notesMasterIdLst>
  <p:handoutMasterIdLst>
    <p:handoutMasterId r:id="rId28"/>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57" r:id="rId21"/>
    <p:sldId id="358" r:id="rId22"/>
    <p:sldId id="359" r:id="rId23"/>
    <p:sldId id="347" r:id="rId24"/>
    <p:sldId id="351" r:id="rId25"/>
    <p:sldId id="270" r:id="rId26"/>
  </p:sldIdLst>
  <p:sldSz cx="12192000" cy="6858000"/>
  <p:notesSz cx="6858000" cy="9144000"/>
  <p:custDataLst>
    <p:tags r:id="rId2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72564" autoAdjust="0"/>
  </p:normalViewPr>
  <p:slideViewPr>
    <p:cSldViewPr snapToGrid="0">
      <p:cViewPr varScale="1">
        <p:scale>
          <a:sx n="56" d="100"/>
          <a:sy n="56" d="100"/>
        </p:scale>
        <p:origin x="189" y="45"/>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1895394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"Module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"Module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"Module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"Module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7.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CIB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6932483" cy="734028"/>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4:Strategii de </a:t>
            </a:r>
            <a:r>
              <a:rPr lang="en-US" sz="2400" b="1" dirty="0" err="1">
                <a:solidFill>
                  <a:srgbClr val="92D050"/>
                </a:solidFill>
              </a:rPr>
              <a:t>ghidare</a:t>
            </a:r>
            <a:r>
              <a:rPr lang="en-US" sz="2400" b="1" dirty="0">
                <a:solidFill>
                  <a:srgbClr val="92D050"/>
                </a:solidFill>
              </a:rPr>
              <a:t> </a:t>
            </a:r>
            <a:r>
              <a:rPr lang="en-US" sz="2400" b="1" dirty="0" err="1">
                <a:solidFill>
                  <a:srgbClr val="92D050"/>
                </a:solidFill>
              </a:rPr>
              <a:t>în</a:t>
            </a:r>
            <a:r>
              <a:rPr lang="en-US" sz="2400" b="1" dirty="0">
                <a:solidFill>
                  <a:srgbClr val="92D050"/>
                </a:solidFill>
              </a:rPr>
              <a:t> </a:t>
            </a:r>
            <a:r>
              <a:rPr lang="en-US" sz="2400" b="1" dirty="0" err="1">
                <a:solidFill>
                  <a:srgbClr val="92D050"/>
                </a:solidFill>
              </a:rPr>
              <a:t>carieră</a:t>
            </a:r>
            <a:r>
              <a:rPr lang="en-US" sz="2400" b="1" dirty="0">
                <a:solidFill>
                  <a:srgbClr val="92D050"/>
                </a:solidFill>
              </a:rPr>
              <a:t> </a:t>
            </a:r>
            <a:r>
              <a:rPr lang="en-US" sz="2400" b="1" dirty="0" err="1">
                <a:solidFill>
                  <a:srgbClr val="92D050"/>
                </a:solidFill>
              </a:rPr>
              <a:t>pentru</a:t>
            </a:r>
            <a:r>
              <a:rPr lang="en-US" sz="2400" b="1" dirty="0">
                <a:solidFill>
                  <a:srgbClr val="92D050"/>
                </a:solidFill>
              </a:rPr>
              <a:t> </a:t>
            </a:r>
            <a:r>
              <a:rPr lang="en-US" sz="2400" b="1" dirty="0" err="1">
                <a:solidFill>
                  <a:srgbClr val="92D050"/>
                </a:solidFill>
              </a:rPr>
              <a:t>profesioniștii</a:t>
            </a:r>
            <a:r>
              <a:rPr lang="en-US" sz="2400" b="1" dirty="0">
                <a:solidFill>
                  <a:srgbClr val="92D050"/>
                </a:solidFill>
              </a:rPr>
              <a:t> </a:t>
            </a:r>
            <a:r>
              <a:rPr lang="en-US" sz="2400" b="1" dirty="0" err="1">
                <a:solidFill>
                  <a:srgbClr val="92D050"/>
                </a:solidFill>
              </a:rPr>
              <a:t>în</a:t>
            </a:r>
            <a:r>
              <a:rPr lang="en-US" sz="2400" b="1" dirty="0">
                <a:solidFill>
                  <a:srgbClr val="92D050"/>
                </a:solidFill>
              </a:rPr>
              <a:t> </a:t>
            </a:r>
            <a:r>
              <a:rPr lang="en-US" sz="2400" b="1" dirty="0" err="1">
                <a:solidFill>
                  <a:srgbClr val="92D050"/>
                </a:solidFill>
              </a:rPr>
              <a:t>sustenabilitate</a:t>
            </a:r>
            <a:r>
              <a:rPr lang="en-US" sz="2400" b="1" dirty="0">
                <a:solidFill>
                  <a:srgbClr val="92D050"/>
                </a:solidFill>
              </a:rPr>
              <a:t>]</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err="1"/>
              <a:t>Introducerea</a:t>
            </a:r>
            <a:r>
              <a:rPr lang="en-US" dirty="0"/>
              <a:t> </a:t>
            </a:r>
            <a:r>
              <a:rPr lang="en-US" dirty="0" err="1"/>
              <a:t>modulului</a:t>
            </a:r>
            <a:r>
              <a:rPr lang="en-US" dirty="0"/>
              <a:t> </a:t>
            </a:r>
            <a:r>
              <a:rPr lang="en-US" dirty="0" err="1"/>
              <a:t>și</a:t>
            </a:r>
            <a:r>
              <a:rPr lang="en-US" dirty="0"/>
              <a:t> </a:t>
            </a:r>
            <a:r>
              <a:rPr lang="en-US" dirty="0" err="1"/>
              <a:t>rezultatele</a:t>
            </a:r>
            <a:r>
              <a:rPr lang="en-US" dirty="0"/>
              <a:t> </a:t>
            </a:r>
            <a:r>
              <a:rPr lang="en-US" dirty="0" err="1"/>
              <a:t>învățării</a:t>
            </a:r>
            <a:r>
              <a:rPr lang="en-US" dirty="0"/>
              <a:t> 
</a:t>
            </a:r>
            <a:r>
              <a:rPr lang="en-US" dirty="0" err="1"/>
              <a:t>Concepte</a:t>
            </a:r>
            <a:r>
              <a:rPr lang="en-US" dirty="0"/>
              <a:t> </a:t>
            </a:r>
            <a:r>
              <a:rPr lang="en-US" dirty="0" err="1"/>
              <a:t>cheie</a:t>
            </a:r>
            <a:r>
              <a:rPr lang="en-US" dirty="0"/>
              <a:t> </a:t>
            </a:r>
            <a:r>
              <a:rPr lang="en-US" dirty="0" err="1"/>
              <a:t>și</a:t>
            </a:r>
            <a:r>
              <a:rPr lang="en-US" dirty="0"/>
              <a:t> </a:t>
            </a:r>
            <a:r>
              <a:rPr lang="en-US" dirty="0" err="1"/>
              <a:t>exemple</a:t>
            </a:r>
            <a:r>
              <a:rPr lang="en-US" dirty="0"/>
              <a:t> 
</a:t>
            </a:r>
            <a:r>
              <a:rPr lang="en-US" dirty="0" err="1"/>
              <a:t>Activitate</a:t>
            </a:r>
            <a:r>
              <a:rPr lang="en-US" dirty="0"/>
              <a:t> </a:t>
            </a:r>
            <a:r>
              <a:rPr lang="en-US" dirty="0" err="1"/>
              <a:t>practică</a:t>
            </a:r>
            <a:r>
              <a:rPr lang="en-US" dirty="0"/>
              <a:t> 
</a:t>
            </a:r>
            <a:r>
              <a:rPr lang="en-US" dirty="0" err="1"/>
              <a:t>Aplicarea</a:t>
            </a:r>
            <a:r>
              <a:rPr lang="en-US" dirty="0"/>
              <a:t> </a:t>
            </a:r>
            <a:r>
              <a:rPr lang="en-US" dirty="0" err="1"/>
              <a:t>în</a:t>
            </a:r>
            <a:r>
              <a:rPr lang="en-US" dirty="0"/>
              <a:t> practica </a:t>
            </a:r>
            <a:r>
              <a:rPr lang="en-US" dirty="0" err="1"/>
              <a:t>instruirii</a:t>
            </a:r>
            <a:r>
              <a:rPr lang="en-US" dirty="0"/>
              <a:t> 
</a:t>
            </a:r>
            <a:r>
              <a:rPr lang="en-US" dirty="0" err="1"/>
              <a:t>Reflecție</a:t>
            </a:r>
            <a:r>
              <a:rPr lang="en-US" dirty="0"/>
              <a:t> </a:t>
            </a:r>
            <a:r>
              <a:rPr lang="en-US" dirty="0" err="1"/>
              <a:t>și</a:t>
            </a:r>
            <a:r>
              <a:rPr lang="en-US" dirty="0"/>
              <a:t> </a:t>
            </a:r>
            <a:r>
              <a:rPr lang="en-US" dirty="0" err="1"/>
              <a:t>sarcină</a:t>
            </a:r>
            <a:r>
              <a:rPr lang="en-US" dirty="0"/>
              <a:t> de </a:t>
            </a:r>
            <a:r>
              <a:rPr lang="en-US" dirty="0" err="1"/>
              <a:t>învățare</a:t>
            </a:r>
            <a:r>
              <a:rPr lang="en-US" dirty="0"/>
              <a:t> </a:t>
            </a:r>
            <a:r>
              <a:rPr lang="en-US" dirty="0" err="1"/>
              <a:t>autodirijată</a:t>
            </a:r>
            <a:endParaRPr lang="en-US" dirty="0"/>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vert="horz" lIns="0" tIns="0" rIns="0" bIns="0" rtlCol="0" anchor="t">
            <a:normAutofit fontScale="92500" lnSpcReduction="10000"/>
          </a:bodyPr>
          <a:lstStyle/>
          <a:p>
            <a:pPr marL="0" indent="0">
              <a:buNone/>
            </a:pPr>
            <a:r>
              <a:rPr lang="en-US" dirty="0" err="1"/>
              <a:t>Acest</a:t>
            </a:r>
            <a:r>
              <a:rPr lang="en-US" dirty="0"/>
              <a:t> </a:t>
            </a:r>
            <a:r>
              <a:rPr lang="en-US" dirty="0" err="1"/>
              <a:t>modul</a:t>
            </a:r>
            <a:r>
              <a:rPr lang="en-US" dirty="0"/>
              <a:t> se </a:t>
            </a:r>
            <a:r>
              <a:rPr lang="en-US" dirty="0" err="1"/>
              <a:t>concentrează</a:t>
            </a:r>
            <a:r>
              <a:rPr lang="en-US" dirty="0"/>
              <a:t> pe:</a:t>
            </a:r>
          </a:p>
          <a:p>
            <a:r>
              <a:rPr lang="en-US" b="1" dirty="0" err="1"/>
              <a:t>Subiect</a:t>
            </a:r>
            <a:r>
              <a:rPr lang="en-US" b="1" dirty="0"/>
              <a:t> 1: </a:t>
            </a:r>
            <a:r>
              <a:rPr lang="en-US" dirty="0" err="1"/>
              <a:t>Locuri</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trasee</a:t>
            </a:r>
            <a:r>
              <a:rPr lang="en-US" dirty="0"/>
              <a:t> de </a:t>
            </a:r>
            <a:r>
              <a:rPr lang="en-US" dirty="0" err="1"/>
              <a:t>carieră</a:t>
            </a:r>
            <a:r>
              <a:rPr lang="en-US" dirty="0"/>
              <a:t> </a:t>
            </a:r>
            <a:r>
              <a:rPr lang="en-US" dirty="0" err="1"/>
              <a:t>în</a:t>
            </a:r>
            <a:r>
              <a:rPr lang="en-US" dirty="0"/>
              <a:t> </a:t>
            </a:r>
            <a:r>
              <a:rPr lang="en-US" dirty="0" err="1"/>
              <a:t>sustenabilitate</a:t>
            </a:r>
            <a:endParaRPr lang="en-US" dirty="0"/>
          </a:p>
          <a:p>
            <a:r>
              <a:rPr lang="en-US" b="1" dirty="0" err="1"/>
              <a:t>Subiect</a:t>
            </a:r>
            <a:r>
              <a:rPr lang="en-US" b="1" dirty="0"/>
              <a:t> 2: </a:t>
            </a:r>
            <a:r>
              <a:rPr lang="en-US" dirty="0" err="1"/>
              <a:t>Strategii</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pentru</a:t>
            </a:r>
            <a:r>
              <a:rPr lang="en-US" dirty="0"/>
              <a:t> </a:t>
            </a:r>
            <a:r>
              <a:rPr lang="en-US" dirty="0" err="1"/>
              <a:t>profesii</a:t>
            </a:r>
            <a:r>
              <a:rPr lang="en-US" dirty="0"/>
              <a:t> legate de </a:t>
            </a:r>
            <a:r>
              <a:rPr lang="en-US" dirty="0" err="1"/>
              <a:t>sustenabilitate</a:t>
            </a:r>
            <a:r>
              <a:rPr lang="en-US" dirty="0"/>
              <a:t> </a:t>
            </a:r>
            <a:r>
              <a:rPr lang="en-US" dirty="0" err="1"/>
              <a:t>și</a:t>
            </a:r>
            <a:r>
              <a:rPr lang="en-US" dirty="0"/>
              <a:t> </a:t>
            </a:r>
            <a:r>
              <a:rPr lang="en-US" dirty="0" err="1"/>
              <a:t>căi</a:t>
            </a:r>
            <a:r>
              <a:rPr lang="en-US" dirty="0"/>
              <a:t> de </a:t>
            </a:r>
            <a:r>
              <a:rPr lang="en-US" dirty="0" err="1"/>
              <a:t>carieră</a:t>
            </a:r>
            <a:r>
              <a:rPr lang="en-US" dirty="0"/>
              <a:t> </a:t>
            </a:r>
            <a:r>
              <a:rPr lang="en-US" dirty="0" err="1"/>
              <a:t>verde</a:t>
            </a:r>
            <a:endParaRPr lang="en-US" dirty="0"/>
          </a:p>
          <a:p>
            <a:r>
              <a:rPr lang="en-US" b="1" dirty="0" err="1"/>
              <a:t>Subiect</a:t>
            </a:r>
            <a:r>
              <a:rPr lang="en-US" b="1" dirty="0"/>
              <a:t> 3: </a:t>
            </a:r>
            <a:r>
              <a:rPr lang="en-US" dirty="0" err="1"/>
              <a:t>Abordări</a:t>
            </a:r>
            <a:r>
              <a:rPr lang="en-US" dirty="0"/>
              <a:t> de </a:t>
            </a:r>
            <a:r>
              <a:rPr lang="en-US" dirty="0" err="1"/>
              <a:t>mentorat</a:t>
            </a:r>
            <a:r>
              <a:rPr lang="en-US" dirty="0"/>
              <a:t>, </a:t>
            </a:r>
            <a:r>
              <a:rPr lang="en-US" dirty="0" err="1"/>
              <a:t>sprijin</a:t>
            </a:r>
            <a:r>
              <a:rPr lang="en-US" dirty="0"/>
              <a:t> </a:t>
            </a:r>
            <a:r>
              <a:rPr lang="en-US" dirty="0" err="1"/>
              <a:t>pentru</a:t>
            </a:r>
            <a:r>
              <a:rPr lang="en-US" dirty="0"/>
              <a:t> </a:t>
            </a:r>
            <a:r>
              <a:rPr lang="en-US" dirty="0" err="1"/>
              <a:t>progresul</a:t>
            </a:r>
            <a:r>
              <a:rPr lang="en-US" dirty="0"/>
              <a:t> </a:t>
            </a:r>
            <a:r>
              <a:rPr lang="en-US" dirty="0" err="1"/>
              <a:t>cursanților</a:t>
            </a:r>
            <a:r>
              <a:rPr lang="en-US" dirty="0"/>
              <a:t> </a:t>
            </a:r>
            <a:r>
              <a:rPr lang="en-US" dirty="0" err="1"/>
              <a:t>și</a:t>
            </a:r>
            <a:r>
              <a:rPr lang="en-US" dirty="0"/>
              <a:t> </a:t>
            </a:r>
            <a:r>
              <a:rPr lang="en-US" dirty="0" err="1"/>
              <a:t>activități</a:t>
            </a:r>
            <a:r>
              <a:rPr lang="en-US" dirty="0"/>
              <a:t> de </a:t>
            </a:r>
            <a:r>
              <a:rPr lang="en-US" dirty="0" err="1"/>
              <a:t>cartografiere</a:t>
            </a:r>
            <a:r>
              <a:rPr lang="en-US" dirty="0"/>
              <a:t> a </a:t>
            </a:r>
            <a:r>
              <a:rPr lang="en-US" dirty="0" err="1"/>
              <a:t>competențelor</a:t>
            </a:r>
            <a:endParaRPr lang="en-US" dirty="0"/>
          </a:p>
          <a:p>
            <a:pPr marL="0" indent="0">
              <a:buNone/>
            </a:pPr>
            <a:endParaRPr lang="en-US" dirty="0"/>
          </a:p>
          <a:p>
            <a:pPr marL="0" indent="0">
              <a:buNone/>
            </a:pPr>
            <a:r>
              <a:rPr lang="en-US" dirty="0"/>
              <a:t>Prin </a:t>
            </a:r>
            <a:r>
              <a:rPr lang="en-US" dirty="0" err="1"/>
              <a:t>finalizarea</a:t>
            </a:r>
            <a:r>
              <a:rPr lang="en-US" dirty="0"/>
              <a:t> </a:t>
            </a:r>
            <a:r>
              <a:rPr lang="en-US" dirty="0" err="1"/>
              <a:t>acestui</a:t>
            </a:r>
            <a:r>
              <a:rPr lang="en-US" dirty="0"/>
              <a:t> </a:t>
            </a:r>
            <a:r>
              <a:rPr lang="en-US" dirty="0" err="1"/>
              <a:t>modul</a:t>
            </a:r>
            <a:r>
              <a:rPr lang="en-US" dirty="0"/>
              <a:t>, </a:t>
            </a:r>
            <a:r>
              <a:rPr lang="en-US" dirty="0" err="1"/>
              <a:t>formatorii</a:t>
            </a:r>
            <a:r>
              <a:rPr lang="en-US" dirty="0"/>
              <a:t> </a:t>
            </a:r>
            <a:r>
              <a:rPr lang="en-US" dirty="0" err="1"/>
              <a:t>vor</a:t>
            </a:r>
            <a:r>
              <a:rPr lang="en-US" dirty="0"/>
              <a:t> fi </a:t>
            </a:r>
            <a:r>
              <a:rPr lang="en-US" dirty="0" err="1"/>
              <a:t>mai</a:t>
            </a:r>
            <a:r>
              <a:rPr lang="en-US" dirty="0"/>
              <a:t> bine </a:t>
            </a:r>
            <a:r>
              <a:rPr lang="en-US" dirty="0" err="1"/>
              <a:t>pregătiți</a:t>
            </a:r>
            <a:r>
              <a:rPr lang="en-US" dirty="0"/>
              <a:t> </a:t>
            </a:r>
            <a:r>
              <a:rPr lang="en-US" dirty="0" err="1"/>
              <a:t>pentru</a:t>
            </a:r>
            <a:r>
              <a:rPr lang="en-US" dirty="0"/>
              <a:t>:</a:t>
            </a:r>
            <a:br>
              <a:rPr lang="en-US" dirty="0"/>
            </a:br>
            <a:r>
              <a:rPr lang="en-US" b="1" dirty="0" err="1"/>
              <a:t>Facilitarea</a:t>
            </a:r>
            <a:r>
              <a:rPr lang="en-US" b="1" dirty="0"/>
              <a:t> </a:t>
            </a:r>
            <a:r>
              <a:rPr lang="en-US" b="1" dirty="0" err="1"/>
              <a:t>activităților</a:t>
            </a:r>
            <a:r>
              <a:rPr lang="en-US" b="1" dirty="0"/>
              <a:t> de </a:t>
            </a:r>
            <a:r>
              <a:rPr lang="en-US" b="1" dirty="0" err="1"/>
              <a:t>ghidare</a:t>
            </a:r>
            <a:r>
              <a:rPr lang="en-US" b="1" dirty="0"/>
              <a:t> </a:t>
            </a:r>
            <a:r>
              <a:rPr lang="en-US" b="1" dirty="0" err="1"/>
              <a:t>și</a:t>
            </a:r>
            <a:r>
              <a:rPr lang="en-US" b="1" dirty="0"/>
              <a:t> </a:t>
            </a:r>
            <a:r>
              <a:rPr lang="en-US" b="1" dirty="0" err="1"/>
              <a:t>mentorat</a:t>
            </a:r>
            <a:r>
              <a:rPr lang="en-US" b="1" dirty="0"/>
              <a:t> </a:t>
            </a:r>
            <a:r>
              <a:rPr lang="en-US" b="1" dirty="0" err="1"/>
              <a:t>pentru</a:t>
            </a:r>
            <a:r>
              <a:rPr lang="en-US" b="1" dirty="0"/>
              <a:t> </a:t>
            </a:r>
            <a:r>
              <a:rPr lang="en-US" b="1" dirty="0" err="1"/>
              <a:t>cursanți</a:t>
            </a:r>
            <a:r>
              <a:rPr lang="en-US" b="1" dirty="0"/>
              <a:t> care </a:t>
            </a:r>
            <a:r>
              <a:rPr lang="en-US" b="1" dirty="0" err="1"/>
              <a:t>să</a:t>
            </a:r>
            <a:r>
              <a:rPr lang="en-US" b="1" dirty="0"/>
              <a:t> </a:t>
            </a:r>
            <a:r>
              <a:rPr lang="en-US" b="1" dirty="0" err="1"/>
              <a:t>susțină</a:t>
            </a:r>
            <a:r>
              <a:rPr lang="en-US" b="1" dirty="0"/>
              <a:t> </a:t>
            </a:r>
            <a:r>
              <a:rPr lang="en-US" b="1" dirty="0" err="1"/>
              <a:t>progresul</a:t>
            </a:r>
            <a:r>
              <a:rPr lang="en-US" b="1" dirty="0"/>
              <a:t> </a:t>
            </a:r>
            <a:r>
              <a:rPr lang="en-US" b="1" dirty="0" err="1"/>
              <a:t>către</a:t>
            </a:r>
            <a:r>
              <a:rPr lang="en-US" b="1" dirty="0"/>
              <a:t> </a:t>
            </a:r>
            <a:r>
              <a:rPr lang="en-US" b="1" dirty="0" err="1"/>
              <a:t>profesii</a:t>
            </a:r>
            <a:r>
              <a:rPr lang="en-US" b="1" dirty="0"/>
              <a:t> orientate </a:t>
            </a:r>
            <a:r>
              <a:rPr lang="en-US" b="1" dirty="0" err="1"/>
              <a:t>spre</a:t>
            </a:r>
            <a:r>
              <a:rPr lang="en-US" b="1" dirty="0"/>
              <a:t> </a:t>
            </a:r>
            <a:r>
              <a:rPr lang="en-US" b="1" dirty="0" err="1"/>
              <a:t>sustenabilitate</a:t>
            </a:r>
            <a:r>
              <a:rPr lang="en-US" b="1" dirty="0"/>
              <a:t> </a:t>
            </a:r>
            <a:r>
              <a:rPr lang="en-US" b="1" dirty="0" err="1"/>
              <a:t>și</a:t>
            </a:r>
            <a:r>
              <a:rPr lang="en-US" b="1" dirty="0"/>
              <a:t> </a:t>
            </a:r>
            <a:r>
              <a:rPr lang="en-US" b="1" dirty="0" err="1"/>
              <a:t>locuri</a:t>
            </a:r>
            <a:r>
              <a:rPr lang="en-US" b="1" dirty="0"/>
              <a:t> de </a:t>
            </a:r>
            <a:r>
              <a:rPr lang="en-US" b="1" dirty="0" err="1"/>
              <a:t>muncă</a:t>
            </a:r>
            <a:r>
              <a:rPr lang="en-US" b="1" dirty="0"/>
              <a:t> </a:t>
            </a:r>
            <a:r>
              <a:rPr lang="en-US" b="1" dirty="0" err="1"/>
              <a:t>verzi</a:t>
            </a:r>
            <a:r>
              <a:rPr lang="en-US" b="1" dirty="0"/>
              <a:t>.</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621046"/>
            <a:ext cx="9313591" cy="3615907"/>
          </a:xfrm>
        </p:spPr>
        <p:txBody>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en-US" dirty="0"/>
              <a:t>[LO1- K6] – [</a:t>
            </a:r>
            <a:r>
              <a:rPr lang="en-US" dirty="0" err="1"/>
              <a:t>Recunoașterea</a:t>
            </a:r>
            <a:r>
              <a:rPr lang="en-US" dirty="0"/>
              <a:t> </a:t>
            </a:r>
            <a:r>
              <a:rPr lang="en-US" dirty="0" err="1"/>
              <a:t>strategiilor</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și</a:t>
            </a:r>
            <a:r>
              <a:rPr lang="en-US" dirty="0"/>
              <a:t> </a:t>
            </a:r>
            <a:r>
              <a:rPr lang="en-US" dirty="0" err="1"/>
              <a:t>perspectivelor</a:t>
            </a:r>
            <a:r>
              <a:rPr lang="en-US" dirty="0"/>
              <a:t> </a:t>
            </a:r>
            <a:r>
              <a:rPr lang="en-US" dirty="0" err="1"/>
              <a:t>pieței</a:t>
            </a:r>
            <a:r>
              <a:rPr lang="en-US" dirty="0"/>
              <a:t> </a:t>
            </a:r>
            <a:r>
              <a:rPr lang="en-US" dirty="0" err="1"/>
              <a:t>muncii</a:t>
            </a:r>
            <a:r>
              <a:rPr lang="en-US" dirty="0"/>
              <a:t> </a:t>
            </a:r>
            <a:r>
              <a:rPr lang="en-US" dirty="0" err="1"/>
              <a:t>pentru</a:t>
            </a:r>
            <a:r>
              <a:rPr lang="en-US" dirty="0"/>
              <a:t> </a:t>
            </a:r>
            <a:r>
              <a:rPr lang="en-US" dirty="0" err="1"/>
              <a:t>profesiile</a:t>
            </a:r>
            <a:r>
              <a:rPr lang="en-US" dirty="0"/>
              <a:t> de </a:t>
            </a:r>
            <a:r>
              <a:rPr lang="en-US" dirty="0" err="1"/>
              <a:t>sustenabilitate</a:t>
            </a:r>
            <a:r>
              <a:rPr lang="en-US" dirty="0"/>
              <a:t>]
[LO2- S5] – [</a:t>
            </a:r>
            <a:r>
              <a:rPr lang="en-US" dirty="0" err="1"/>
              <a:t>Integrarea</a:t>
            </a:r>
            <a:r>
              <a:rPr lang="en-US" dirty="0"/>
              <a:t> </a:t>
            </a:r>
            <a:r>
              <a:rPr lang="en-US" dirty="0" err="1"/>
              <a:t>strategiilor</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și</a:t>
            </a:r>
            <a:r>
              <a:rPr lang="en-US" dirty="0"/>
              <a:t> </a:t>
            </a:r>
            <a:r>
              <a:rPr lang="en-US" dirty="0" err="1"/>
              <a:t>mentorat</a:t>
            </a:r>
            <a:r>
              <a:rPr lang="en-US" dirty="0"/>
              <a:t> care </a:t>
            </a:r>
            <a:r>
              <a:rPr lang="en-US" dirty="0" err="1"/>
              <a:t>sprijină</a:t>
            </a:r>
            <a:r>
              <a:rPr lang="en-US" dirty="0"/>
              <a:t> </a:t>
            </a:r>
            <a:r>
              <a:rPr lang="en-US" dirty="0" err="1"/>
              <a:t>progresul</a:t>
            </a:r>
            <a:r>
              <a:rPr lang="en-US" dirty="0"/>
              <a:t> </a:t>
            </a:r>
            <a:r>
              <a:rPr lang="en-US" dirty="0" err="1"/>
              <a:t>cursanților</a:t>
            </a:r>
            <a:r>
              <a:rPr lang="en-US" dirty="0"/>
              <a:t> </a:t>
            </a:r>
            <a:r>
              <a:rPr lang="en-US" dirty="0" err="1"/>
              <a:t>către</a:t>
            </a:r>
            <a:r>
              <a:rPr lang="en-US" dirty="0"/>
              <a:t> </a:t>
            </a:r>
            <a:r>
              <a:rPr lang="en-US" dirty="0" err="1"/>
              <a:t>joburi</a:t>
            </a:r>
            <a:r>
              <a:rPr lang="en-US" dirty="0"/>
              <a:t> </a:t>
            </a:r>
            <a:r>
              <a:rPr lang="en-US" dirty="0" err="1"/>
              <a:t>verzi</a:t>
            </a:r>
            <a:r>
              <a:rPr lang="en-US" dirty="0"/>
              <a:t>]
[LO3- AR3] – [</a:t>
            </a:r>
            <a:r>
              <a:rPr lang="en-US" dirty="0" err="1"/>
              <a:t>Mentorat</a:t>
            </a:r>
            <a:r>
              <a:rPr lang="en-US" dirty="0"/>
              <a:t> </a:t>
            </a:r>
            <a:r>
              <a:rPr lang="en-US" dirty="0" err="1"/>
              <a:t>pentru</a:t>
            </a:r>
            <a:r>
              <a:rPr lang="en-US" dirty="0"/>
              <a:t> </a:t>
            </a:r>
            <a:r>
              <a:rPr lang="en-US" dirty="0" err="1"/>
              <a:t>noii</a:t>
            </a:r>
            <a:r>
              <a:rPr lang="en-US" dirty="0"/>
              <a:t> </a:t>
            </a:r>
            <a:r>
              <a:rPr lang="en-US" dirty="0" err="1"/>
              <a:t>formatori</a:t>
            </a:r>
            <a:r>
              <a:rPr lang="en-US" dirty="0"/>
              <a:t> </a:t>
            </a:r>
            <a:r>
              <a:rPr lang="en-US" dirty="0" err="1"/>
              <a:t>și</a:t>
            </a:r>
            <a:r>
              <a:rPr lang="en-US" dirty="0"/>
              <a:t> </a:t>
            </a:r>
            <a:r>
              <a:rPr lang="en-US" dirty="0" err="1"/>
              <a:t>contribuire</a:t>
            </a:r>
            <a:r>
              <a:rPr lang="en-US" dirty="0"/>
              <a:t> la </a:t>
            </a:r>
            <a:r>
              <a:rPr lang="en-US" dirty="0" err="1"/>
              <a:t>rețelele</a:t>
            </a:r>
            <a:r>
              <a:rPr lang="en-US" dirty="0"/>
              <a:t> </a:t>
            </a:r>
            <a:r>
              <a:rPr lang="en-US" dirty="0" err="1"/>
              <a:t>naționale</a:t>
            </a:r>
            <a:r>
              <a:rPr lang="en-US" dirty="0"/>
              <a:t> </a:t>
            </a:r>
            <a:r>
              <a:rPr lang="en-US" dirty="0" err="1"/>
              <a:t>și</a:t>
            </a:r>
            <a:r>
              <a:rPr lang="en-US" dirty="0"/>
              <a:t> </a:t>
            </a:r>
            <a:r>
              <a:rPr lang="en-US" dirty="0" err="1"/>
              <a:t>transnaționale</a:t>
            </a:r>
            <a:r>
              <a:rPr lang="en-US" dirty="0"/>
              <a:t> de </a:t>
            </a:r>
            <a:r>
              <a:rPr lang="en-US" dirty="0" err="1"/>
              <a:t>formatori</a:t>
            </a:r>
            <a:r>
              <a:rPr lang="en-US" dirty="0"/>
              <a:t> ESE]
[LO4- AR5] – [</a:t>
            </a:r>
            <a:r>
              <a:rPr lang="en-US" dirty="0" err="1"/>
              <a:t>Promovarea</a:t>
            </a:r>
            <a:r>
              <a:rPr lang="en-US" dirty="0"/>
              <a:t> </a:t>
            </a:r>
            <a:r>
              <a:rPr lang="en-US" dirty="0" err="1"/>
              <a:t>accesibilității</a:t>
            </a:r>
            <a:r>
              <a:rPr lang="en-US" dirty="0"/>
              <a:t> </a:t>
            </a:r>
            <a:r>
              <a:rPr lang="en-US" dirty="0" err="1"/>
              <a:t>și</a:t>
            </a:r>
            <a:r>
              <a:rPr lang="en-US" dirty="0"/>
              <a:t> </a:t>
            </a:r>
            <a:r>
              <a:rPr lang="en-US" dirty="0" err="1"/>
              <a:t>incluziunii</a:t>
            </a:r>
            <a:r>
              <a:rPr lang="en-US" dirty="0"/>
              <a:t> </a:t>
            </a:r>
            <a:r>
              <a:rPr lang="en-US" dirty="0" err="1"/>
              <a:t>în</a:t>
            </a:r>
            <a:r>
              <a:rPr lang="en-US" dirty="0"/>
              <a:t> </a:t>
            </a:r>
            <a:r>
              <a:rPr lang="en-US" dirty="0" err="1"/>
              <a:t>învățarea</a:t>
            </a:r>
            <a:r>
              <a:rPr lang="en-US" dirty="0"/>
              <a:t> </a:t>
            </a:r>
            <a:r>
              <a:rPr lang="en-US" dirty="0" err="1"/>
              <a:t>digitală</a:t>
            </a:r>
            <a:r>
              <a:rPr lang="en-US" dirty="0"/>
              <a:t> </a:t>
            </a:r>
            <a:r>
              <a:rPr lang="en-US" dirty="0" err="1"/>
              <a:t>și</a:t>
            </a:r>
            <a:r>
              <a:rPr lang="en-US" dirty="0"/>
              <a:t> </a:t>
            </a:r>
            <a:r>
              <a:rPr lang="en-US" dirty="0" err="1"/>
              <a:t>facilitarea</a:t>
            </a:r>
            <a:r>
              <a:rPr lang="en-US" dirty="0"/>
              <a:t> </a:t>
            </a:r>
            <a:r>
              <a:rPr lang="en-US" dirty="0" err="1"/>
              <a:t>practicii</a:t>
            </a:r>
            <a:r>
              <a:rPr lang="en-US" dirty="0"/>
              <a:t> reflexive </a:t>
            </a:r>
            <a:r>
              <a:rPr lang="en-US" dirty="0" err="1"/>
              <a:t>între</a:t>
            </a:r>
            <a:r>
              <a:rPr lang="en-US" dirty="0"/>
              <a:t> </a:t>
            </a:r>
            <a:r>
              <a:rPr lang="en-US" dirty="0" err="1"/>
              <a:t>cursanți</a:t>
            </a:r>
            <a:r>
              <a:rPr lang="en-US" dirty="0"/>
              <a:t>]</a:t>
            </a:r>
            <a:endParaRPr lang="en-US" noProof="0"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801020"/>
            <a:ext cx="8596668" cy="660400"/>
          </a:xfrm>
        </p:spPr>
        <p:txBody>
          <a:bodyPr>
            <a:normAutofit/>
          </a:bodyPr>
          <a:lstStyle/>
          <a:p>
            <a:r>
              <a:rPr lang="en-US" dirty="0" err="1">
                <a:solidFill>
                  <a:srgbClr val="255839"/>
                </a:solidFill>
              </a:rPr>
              <a:t>Reflecție</a:t>
            </a:r>
            <a:r>
              <a:rPr lang="en-US" dirty="0">
                <a:solidFill>
                  <a:srgbClr val="255839"/>
                </a:solidFill>
              </a:rPr>
              <a:t> de </a:t>
            </a:r>
            <a:r>
              <a:rPr lang="en-US" dirty="0" err="1">
                <a:solidFill>
                  <a:srgbClr val="255839"/>
                </a:solidFill>
              </a:rPr>
              <a:t>deschidere</a:t>
            </a:r>
            <a:r>
              <a:rPr lang="en-US" dirty="0">
                <a:solidFill>
                  <a:srgbClr val="255839"/>
                </a:solidFill>
              </a:rPr>
              <a:t> / </a:t>
            </a:r>
            <a:r>
              <a:rPr lang="en-US" dirty="0" err="1">
                <a:solidFill>
                  <a:srgbClr val="255839"/>
                </a:solidFill>
              </a:rPr>
              <a:t>Încălzire</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593768"/>
            <a:ext cx="9313591" cy="4265612"/>
          </a:xfrm>
        </p:spPr>
        <p:txBody>
          <a:bodyPr/>
          <a:lstStyle/>
          <a:p>
            <a:pPr marL="0" indent="0">
              <a:buNone/>
            </a:pPr>
            <a:r>
              <a:rPr lang="en-US" dirty="0" err="1"/>
              <a:t>Întrebare</a:t>
            </a:r>
            <a:r>
              <a:rPr lang="en-US" dirty="0"/>
              <a:t> de </a:t>
            </a:r>
            <a:r>
              <a:rPr lang="en-US" dirty="0" err="1"/>
              <a:t>discuție</a:t>
            </a:r>
            <a:r>
              <a:rPr lang="en-US" dirty="0"/>
              <a:t>:</a:t>
            </a:r>
          </a:p>
          <a:p>
            <a:r>
              <a:rPr lang="en-US" dirty="0"/>
              <a:t>Ce </a:t>
            </a:r>
            <a:r>
              <a:rPr lang="en-US" dirty="0" err="1"/>
              <a:t>experiență</a:t>
            </a:r>
            <a:r>
              <a:rPr lang="en-US" dirty="0"/>
              <a:t> </a:t>
            </a:r>
            <a:r>
              <a:rPr lang="en-US" dirty="0" err="1"/>
              <a:t>aveți</a:t>
            </a:r>
            <a:r>
              <a:rPr lang="en-US" dirty="0"/>
              <a:t> </a:t>
            </a:r>
            <a:r>
              <a:rPr lang="en-US" dirty="0" err="1"/>
              <a:t>deja</a:t>
            </a:r>
            <a:r>
              <a:rPr lang="en-US" dirty="0"/>
              <a:t> </a:t>
            </a:r>
            <a:r>
              <a:rPr lang="en-US" dirty="0" err="1"/>
              <a:t>în</a:t>
            </a:r>
            <a:r>
              <a:rPr lang="en-US" dirty="0"/>
              <a:t> </a:t>
            </a:r>
            <a:r>
              <a:rPr lang="en-US" dirty="0" err="1"/>
              <a:t>sprijinirea</a:t>
            </a:r>
            <a:r>
              <a:rPr lang="en-US" dirty="0"/>
              <a:t> </a:t>
            </a:r>
            <a:r>
              <a:rPr lang="en-US" dirty="0" err="1"/>
              <a:t>cursanților</a:t>
            </a:r>
            <a:r>
              <a:rPr lang="en-US" dirty="0"/>
              <a:t> </a:t>
            </a:r>
            <a:r>
              <a:rPr lang="en-US" dirty="0" err="1"/>
              <a:t>prin</a:t>
            </a:r>
            <a:r>
              <a:rPr lang="en-US" dirty="0"/>
              <a:t> </a:t>
            </a:r>
            <a:r>
              <a:rPr lang="en-US" dirty="0" err="1"/>
              <a:t>îndrumare</a:t>
            </a:r>
            <a:r>
              <a:rPr lang="en-US" dirty="0"/>
              <a:t> </a:t>
            </a:r>
            <a:r>
              <a:rPr lang="en-US" dirty="0" err="1"/>
              <a:t>profesională</a:t>
            </a:r>
            <a:r>
              <a:rPr lang="en-US" dirty="0"/>
              <a:t>, </a:t>
            </a:r>
            <a:r>
              <a:rPr lang="en-US" dirty="0" err="1"/>
              <a:t>mentorat</a:t>
            </a:r>
            <a:r>
              <a:rPr lang="en-US" dirty="0"/>
              <a:t> </a:t>
            </a:r>
            <a:r>
              <a:rPr lang="en-US" dirty="0" err="1"/>
              <a:t>sau</a:t>
            </a:r>
            <a:r>
              <a:rPr lang="en-US" dirty="0"/>
              <a:t> </a:t>
            </a:r>
            <a:r>
              <a:rPr lang="en-US" dirty="0" err="1"/>
              <a:t>activități</a:t>
            </a:r>
            <a:r>
              <a:rPr lang="en-US" dirty="0"/>
              <a:t> de </a:t>
            </a:r>
            <a:r>
              <a:rPr lang="en-US" dirty="0" err="1"/>
              <a:t>angajabilitate</a:t>
            </a:r>
            <a:r>
              <a:rPr lang="en-US" dirty="0"/>
              <a:t> legate de </a:t>
            </a:r>
            <a:r>
              <a:rPr lang="en-US" dirty="0" err="1"/>
              <a:t>sustenabilitate</a:t>
            </a:r>
            <a:r>
              <a:rPr lang="en-US" dirty="0"/>
              <a:t> </a:t>
            </a:r>
            <a:r>
              <a:rPr lang="en-US" dirty="0" err="1"/>
              <a:t>sau</a:t>
            </a:r>
            <a:r>
              <a:rPr lang="en-US" dirty="0"/>
              <a:t> </a:t>
            </a:r>
            <a:r>
              <a:rPr lang="en-US" dirty="0" err="1"/>
              <a:t>locuri</a:t>
            </a:r>
            <a:r>
              <a:rPr lang="en-US" dirty="0"/>
              <a:t> de </a:t>
            </a:r>
            <a:r>
              <a:rPr lang="en-US" dirty="0" err="1"/>
              <a:t>muncă</a:t>
            </a:r>
            <a:r>
              <a:rPr lang="en-US" dirty="0"/>
              <a:t> </a:t>
            </a:r>
            <a:r>
              <a:rPr lang="en-US" dirty="0" err="1"/>
              <a:t>verzi</a:t>
            </a:r>
            <a:r>
              <a:rPr lang="en-US" dirty="0"/>
              <a:t>?</a:t>
            </a:r>
          </a:p>
          <a:p>
            <a:pPr marL="0" indent="0">
              <a:buNone/>
            </a:pPr>
            <a:r>
              <a:rPr lang="en-US" dirty="0" err="1"/>
              <a:t>Prompturi</a:t>
            </a:r>
            <a:r>
              <a:rPr lang="en-US" dirty="0"/>
              <a:t> </a:t>
            </a:r>
            <a:r>
              <a:rPr lang="en-US" dirty="0" err="1"/>
              <a:t>opționale</a:t>
            </a:r>
            <a:r>
              <a:rPr lang="en-US" dirty="0"/>
              <a:t>:</a:t>
            </a:r>
          </a:p>
          <a:p>
            <a:r>
              <a:rPr lang="en-US" dirty="0"/>
              <a:t>Ce </a:t>
            </a:r>
            <a:r>
              <a:rPr lang="en-US" dirty="0" err="1"/>
              <a:t>provocări</a:t>
            </a:r>
            <a:r>
              <a:rPr lang="en-US" dirty="0"/>
              <a:t> </a:t>
            </a:r>
            <a:r>
              <a:rPr lang="en-US" dirty="0" err="1"/>
              <a:t>întâmpină</a:t>
            </a:r>
            <a:r>
              <a:rPr lang="en-US" dirty="0"/>
              <a:t> </a:t>
            </a:r>
            <a:r>
              <a:rPr lang="en-US" dirty="0" err="1"/>
              <a:t>cursanții</a:t>
            </a:r>
            <a:r>
              <a:rPr lang="en-US" dirty="0"/>
              <a:t> </a:t>
            </a:r>
            <a:r>
              <a:rPr lang="en-US" dirty="0" err="1"/>
              <a:t>atunci</a:t>
            </a:r>
            <a:r>
              <a:rPr lang="en-US" dirty="0"/>
              <a:t> </a:t>
            </a:r>
            <a:r>
              <a:rPr lang="en-US" dirty="0" err="1"/>
              <a:t>când</a:t>
            </a:r>
            <a:r>
              <a:rPr lang="en-US" dirty="0"/>
              <a:t> </a:t>
            </a:r>
            <a:r>
              <a:rPr lang="en-US" dirty="0" err="1"/>
              <a:t>explorează</a:t>
            </a:r>
            <a:r>
              <a:rPr lang="en-US" dirty="0"/>
              <a:t> </a:t>
            </a:r>
            <a:r>
              <a:rPr lang="en-US" dirty="0" err="1"/>
              <a:t>căi</a:t>
            </a:r>
            <a:r>
              <a:rPr lang="en-US" dirty="0"/>
              <a:t> </a:t>
            </a:r>
            <a:r>
              <a:rPr lang="en-US" dirty="0" err="1"/>
              <a:t>profesionale</a:t>
            </a:r>
            <a:r>
              <a:rPr lang="en-US" dirty="0"/>
              <a:t> legate de </a:t>
            </a:r>
            <a:r>
              <a:rPr lang="en-US" dirty="0" err="1"/>
              <a:t>sustenabilitate</a:t>
            </a:r>
            <a:r>
              <a:rPr lang="en-US" dirty="0"/>
              <a:t>? 
Cum </a:t>
            </a:r>
            <a:r>
              <a:rPr lang="en-US" dirty="0" err="1"/>
              <a:t>ar</a:t>
            </a:r>
            <a:r>
              <a:rPr lang="en-US" dirty="0"/>
              <a:t> </a:t>
            </a:r>
            <a:r>
              <a:rPr lang="en-US" dirty="0" err="1"/>
              <a:t>putea</a:t>
            </a:r>
            <a:r>
              <a:rPr lang="en-US" dirty="0"/>
              <a:t> </a:t>
            </a:r>
            <a:r>
              <a:rPr lang="en-US" dirty="0" err="1"/>
              <a:t>activitățile</a:t>
            </a:r>
            <a:r>
              <a:rPr lang="en-US" dirty="0"/>
              <a:t> de </a:t>
            </a:r>
            <a:r>
              <a:rPr lang="en-US" dirty="0" err="1"/>
              <a:t>orientare</a:t>
            </a:r>
            <a:r>
              <a:rPr lang="en-US" dirty="0"/>
              <a:t> </a:t>
            </a:r>
            <a:r>
              <a:rPr lang="en-US" dirty="0" err="1"/>
              <a:t>profesională</a:t>
            </a:r>
            <a:r>
              <a:rPr lang="en-US" dirty="0"/>
              <a:t> </a:t>
            </a:r>
            <a:r>
              <a:rPr lang="en-US" dirty="0" err="1"/>
              <a:t>să</a:t>
            </a:r>
            <a:r>
              <a:rPr lang="en-US" dirty="0"/>
              <a:t> </a:t>
            </a:r>
            <a:r>
              <a:rPr lang="en-US" dirty="0" err="1"/>
              <a:t>ajute</a:t>
            </a:r>
            <a:r>
              <a:rPr lang="en-US" dirty="0"/>
              <a:t> </a:t>
            </a:r>
            <a:r>
              <a:rPr lang="en-US" dirty="0" err="1"/>
              <a:t>cursanții</a:t>
            </a:r>
            <a:r>
              <a:rPr lang="en-US" dirty="0"/>
              <a:t> </a:t>
            </a:r>
            <a:r>
              <a:rPr lang="en-US" dirty="0" err="1"/>
              <a:t>să</a:t>
            </a:r>
            <a:r>
              <a:rPr lang="en-US" dirty="0"/>
              <a:t> </a:t>
            </a:r>
            <a:r>
              <a:rPr lang="en-US" dirty="0" err="1"/>
              <a:t>înțeleagă</a:t>
            </a:r>
            <a:r>
              <a:rPr lang="en-US" dirty="0"/>
              <a:t> </a:t>
            </a:r>
            <a:r>
              <a:rPr lang="en-US" dirty="0" err="1"/>
              <a:t>mai</a:t>
            </a:r>
            <a:r>
              <a:rPr lang="en-US" dirty="0"/>
              <a:t> bine </a:t>
            </a:r>
            <a:r>
              <a:rPr lang="en-US" dirty="0" err="1"/>
              <a:t>abilitățile</a:t>
            </a:r>
            <a:r>
              <a:rPr lang="en-US" dirty="0"/>
              <a:t> </a:t>
            </a:r>
            <a:r>
              <a:rPr lang="en-US" dirty="0" err="1"/>
              <a:t>verzi</a:t>
            </a:r>
            <a:r>
              <a:rPr lang="en-US" dirty="0"/>
              <a:t> </a:t>
            </a:r>
            <a:r>
              <a:rPr lang="en-US" dirty="0" err="1"/>
              <a:t>și</a:t>
            </a:r>
            <a:r>
              <a:rPr lang="en-US" dirty="0"/>
              <a:t> </a:t>
            </a:r>
            <a:r>
              <a:rPr lang="en-US" dirty="0" err="1"/>
              <a:t>oportunitățile</a:t>
            </a:r>
            <a:r>
              <a:rPr lang="en-US" dirty="0"/>
              <a:t> de pe </a:t>
            </a:r>
            <a:r>
              <a:rPr lang="en-US" dirty="0" err="1"/>
              <a:t>piața</a:t>
            </a:r>
            <a:r>
              <a:rPr lang="en-US" dirty="0"/>
              <a:t> </a:t>
            </a:r>
            <a:r>
              <a:rPr lang="en-US" dirty="0" err="1"/>
              <a:t>muncii</a:t>
            </a:r>
            <a:r>
              <a:rPr lang="en-US" dirty="0"/>
              <a:t>? 
Care </a:t>
            </a:r>
            <a:r>
              <a:rPr lang="en-US" dirty="0" err="1"/>
              <a:t>sectoare</a:t>
            </a:r>
            <a:r>
              <a:rPr lang="en-US" dirty="0"/>
              <a:t> </a:t>
            </a:r>
            <a:r>
              <a:rPr lang="en-US" dirty="0" err="1"/>
              <a:t>sau</a:t>
            </a:r>
            <a:r>
              <a:rPr lang="en-US" dirty="0"/>
              <a:t> </a:t>
            </a:r>
            <a:r>
              <a:rPr lang="en-US" dirty="0" err="1"/>
              <a:t>profesii</a:t>
            </a:r>
            <a:r>
              <a:rPr lang="en-US" dirty="0"/>
              <a:t> de </a:t>
            </a:r>
            <a:r>
              <a:rPr lang="en-US" dirty="0" err="1"/>
              <a:t>sustenabilitate</a:t>
            </a:r>
            <a:r>
              <a:rPr lang="en-US" dirty="0"/>
              <a:t> sunt </a:t>
            </a:r>
            <a:r>
              <a:rPr lang="en-US" dirty="0" err="1"/>
              <a:t>cele</a:t>
            </a:r>
            <a:r>
              <a:rPr lang="en-US" dirty="0"/>
              <a:t> </a:t>
            </a:r>
            <a:r>
              <a:rPr lang="en-US" dirty="0" err="1"/>
              <a:t>mai</a:t>
            </a:r>
            <a:r>
              <a:rPr lang="en-US" dirty="0"/>
              <a:t> </a:t>
            </a:r>
            <a:r>
              <a:rPr lang="en-US" dirty="0" err="1"/>
              <a:t>relevante</a:t>
            </a:r>
            <a:r>
              <a:rPr lang="en-US" dirty="0"/>
              <a:t> </a:t>
            </a:r>
            <a:r>
              <a:rPr lang="en-US" dirty="0" err="1"/>
              <a:t>pentru</a:t>
            </a:r>
            <a:r>
              <a:rPr lang="en-US" dirty="0"/>
              <a:t> </a:t>
            </a:r>
            <a:r>
              <a:rPr lang="en-US" dirty="0" err="1"/>
              <a:t>cursanții</a:t>
            </a:r>
            <a:r>
              <a:rPr lang="en-US" dirty="0"/>
              <a:t> </a:t>
            </a:r>
            <a:r>
              <a:rPr lang="en-US" dirty="0" err="1"/>
              <a:t>dvs</a:t>
            </a:r>
            <a:r>
              <a:rPr lang="en-US" dirty="0"/>
              <a:t>. </a:t>
            </a:r>
            <a:r>
              <a:rPr lang="en-US" dirty="0" err="1"/>
              <a:t>sau</a:t>
            </a:r>
            <a:r>
              <a:rPr lang="en-US" dirty="0"/>
              <a:t> </a:t>
            </a:r>
            <a:r>
              <a:rPr lang="en-US" dirty="0" err="1"/>
              <a:t>pentru</a:t>
            </a:r>
            <a:r>
              <a:rPr lang="en-US" dirty="0"/>
              <a:t> </a:t>
            </a:r>
            <a:r>
              <a:rPr lang="en-US" dirty="0" err="1"/>
              <a:t>contextul</a:t>
            </a:r>
            <a:r>
              <a:rPr lang="en-US" dirty="0"/>
              <a:t> local?</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8"/>
            <a:ext cx="8636347" cy="919496"/>
          </a:xfrm>
        </p:spPr>
        <p:txBody>
          <a:bodyPr>
            <a:normAutofit fontScale="90000"/>
          </a:bodyPr>
          <a:lstStyle/>
          <a:p>
            <a:pPr marL="742950" indent="-742950">
              <a:buAutoNum type="arabicPeriod"/>
            </a:pPr>
            <a:r>
              <a:rPr lang="en-US" dirty="0" err="1">
                <a:solidFill>
                  <a:srgbClr val="255839"/>
                </a:solidFill>
              </a:rPr>
              <a:t>Locuri</a:t>
            </a:r>
            <a:r>
              <a:rPr lang="en-US" dirty="0">
                <a:solidFill>
                  <a:srgbClr val="255839"/>
                </a:solidFill>
              </a:rPr>
              <a:t> de </a:t>
            </a:r>
            <a:r>
              <a:rPr lang="en-US" dirty="0" err="1">
                <a:solidFill>
                  <a:srgbClr val="255839"/>
                </a:solidFill>
              </a:rPr>
              <a:t>muncă</a:t>
            </a:r>
            <a:r>
              <a:rPr lang="en-US" dirty="0">
                <a:solidFill>
                  <a:srgbClr val="255839"/>
                </a:solidFill>
              </a:rPr>
              <a:t> </a:t>
            </a:r>
            <a:r>
              <a:rPr lang="en-US" dirty="0" err="1">
                <a:solidFill>
                  <a:srgbClr val="255839"/>
                </a:solidFill>
              </a:rPr>
              <a:t>verzi</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trasee</a:t>
            </a:r>
            <a:r>
              <a:rPr lang="en-US" dirty="0">
                <a:solidFill>
                  <a:srgbClr val="255839"/>
                </a:solidFill>
              </a:rPr>
              <a:t> de </a:t>
            </a:r>
            <a:r>
              <a:rPr lang="en-US" dirty="0" err="1">
                <a:solidFill>
                  <a:srgbClr val="255839"/>
                </a:solidFill>
              </a:rPr>
              <a:t>carieră</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sustenabilitate</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8" y="2141623"/>
            <a:ext cx="9313591" cy="4107864"/>
          </a:xfrm>
        </p:spPr>
        <p:txBody>
          <a:bodyPr/>
          <a:lstStyle/>
          <a:p>
            <a:pPr algn="just"/>
            <a:r>
              <a:rPr lang="en-US" dirty="0" err="1"/>
              <a:t>Profesiile</a:t>
            </a:r>
            <a:r>
              <a:rPr lang="en-US" dirty="0"/>
              <a:t> legate de </a:t>
            </a:r>
            <a:r>
              <a:rPr lang="en-US" dirty="0" err="1"/>
              <a:t>sustenabilitate</a:t>
            </a:r>
            <a:r>
              <a:rPr lang="en-US" dirty="0"/>
              <a:t> se </a:t>
            </a:r>
            <a:r>
              <a:rPr lang="en-US" dirty="0" err="1"/>
              <a:t>dezvoltă</a:t>
            </a:r>
            <a:r>
              <a:rPr lang="en-US" dirty="0"/>
              <a:t> </a:t>
            </a:r>
            <a:r>
              <a:rPr lang="en-US" dirty="0" err="1"/>
              <a:t>în</a:t>
            </a:r>
            <a:r>
              <a:rPr lang="en-US" dirty="0"/>
              <a:t> </a:t>
            </a:r>
            <a:r>
              <a:rPr lang="en-US" dirty="0" err="1"/>
              <a:t>sectoare</a:t>
            </a:r>
            <a:r>
              <a:rPr lang="en-US" dirty="0"/>
              <a:t> precum </a:t>
            </a:r>
            <a:r>
              <a:rPr lang="en-US" dirty="0" err="1"/>
              <a:t>energia</a:t>
            </a:r>
            <a:r>
              <a:rPr lang="en-US" dirty="0"/>
              <a:t> </a:t>
            </a:r>
            <a:r>
              <a:rPr lang="en-US" dirty="0" err="1"/>
              <a:t>regenerabilă</a:t>
            </a:r>
            <a:r>
              <a:rPr lang="en-US" dirty="0"/>
              <a:t>, </a:t>
            </a:r>
            <a:r>
              <a:rPr lang="en-US" dirty="0" err="1"/>
              <a:t>agroalimentația</a:t>
            </a:r>
            <a:r>
              <a:rPr lang="en-US" dirty="0"/>
              <a:t>, </a:t>
            </a:r>
            <a:r>
              <a:rPr lang="en-US" dirty="0" err="1"/>
              <a:t>economia</a:t>
            </a:r>
            <a:r>
              <a:rPr lang="en-US" dirty="0"/>
              <a:t> </a:t>
            </a:r>
            <a:r>
              <a:rPr lang="en-US" dirty="0" err="1"/>
              <a:t>circulară</a:t>
            </a:r>
            <a:r>
              <a:rPr lang="en-US" dirty="0"/>
              <a:t> </a:t>
            </a:r>
            <a:r>
              <a:rPr lang="en-US" dirty="0" err="1"/>
              <a:t>și</a:t>
            </a:r>
            <a:r>
              <a:rPr lang="en-US" dirty="0"/>
              <a:t> </a:t>
            </a:r>
            <a:r>
              <a:rPr lang="en-US" dirty="0" err="1"/>
              <a:t>turismul</a:t>
            </a:r>
            <a:r>
              <a:rPr lang="en-US" dirty="0"/>
              <a:t> </a:t>
            </a:r>
            <a:r>
              <a:rPr lang="en-US" dirty="0" err="1"/>
              <a:t>durabil</a:t>
            </a:r>
            <a:r>
              <a:rPr lang="en-US" dirty="0"/>
              <a:t>. </a:t>
            </a:r>
            <a:r>
              <a:rPr lang="en-US" dirty="0" err="1"/>
              <a:t>Cursanții</a:t>
            </a:r>
            <a:r>
              <a:rPr lang="en-US" dirty="0"/>
              <a:t> au tot </a:t>
            </a:r>
            <a:r>
              <a:rPr lang="en-US" dirty="0" err="1"/>
              <a:t>mai</a:t>
            </a:r>
            <a:r>
              <a:rPr lang="en-US" dirty="0"/>
              <a:t> </a:t>
            </a:r>
            <a:r>
              <a:rPr lang="en-US" dirty="0" err="1"/>
              <a:t>mult</a:t>
            </a:r>
            <a:r>
              <a:rPr lang="en-US" dirty="0"/>
              <a:t> </a:t>
            </a:r>
            <a:r>
              <a:rPr lang="en-US" dirty="0" err="1"/>
              <a:t>nevoie</a:t>
            </a:r>
            <a:r>
              <a:rPr lang="en-US" dirty="0"/>
              <a:t> de </a:t>
            </a:r>
            <a:r>
              <a:rPr lang="en-US" dirty="0" err="1"/>
              <a:t>sprijin</a:t>
            </a:r>
            <a:r>
              <a:rPr lang="en-US" dirty="0"/>
              <a:t> </a:t>
            </a:r>
            <a:r>
              <a:rPr lang="en-US" dirty="0" err="1"/>
              <a:t>pentru</a:t>
            </a:r>
            <a:r>
              <a:rPr lang="en-US" dirty="0"/>
              <a:t> a </a:t>
            </a:r>
            <a:r>
              <a:rPr lang="en-US" dirty="0" err="1"/>
              <a:t>înțelege</a:t>
            </a:r>
            <a:r>
              <a:rPr lang="en-US" dirty="0"/>
              <a:t> </a:t>
            </a:r>
            <a:r>
              <a:rPr lang="en-US" dirty="0" err="1"/>
              <a:t>oportunitățile</a:t>
            </a:r>
            <a:r>
              <a:rPr lang="en-US" dirty="0"/>
              <a:t> de </a:t>
            </a:r>
            <a:r>
              <a:rPr lang="en-US" dirty="0" err="1"/>
              <a:t>carieră</a:t>
            </a:r>
            <a:r>
              <a:rPr lang="en-US" dirty="0"/>
              <a:t> legate de </a:t>
            </a:r>
            <a:r>
              <a:rPr lang="en-US" dirty="0" err="1"/>
              <a:t>tranziția</a:t>
            </a:r>
            <a:r>
              <a:rPr lang="en-US" dirty="0"/>
              <a:t> </a:t>
            </a:r>
            <a:r>
              <a:rPr lang="en-US" dirty="0" err="1"/>
              <a:t>verde</a:t>
            </a:r>
            <a:r>
              <a:rPr lang="en-US" dirty="0"/>
              <a:t> </a:t>
            </a:r>
            <a:r>
              <a:rPr lang="en-US" dirty="0" err="1"/>
              <a:t>și</a:t>
            </a:r>
            <a:r>
              <a:rPr lang="en-US" dirty="0"/>
              <a:t> </a:t>
            </a:r>
            <a:r>
              <a:rPr lang="en-US" dirty="0" err="1"/>
              <a:t>competențele</a:t>
            </a:r>
            <a:r>
              <a:rPr lang="en-US" dirty="0"/>
              <a:t> </a:t>
            </a:r>
            <a:r>
              <a:rPr lang="en-US" dirty="0" err="1"/>
              <a:t>necesare</a:t>
            </a:r>
            <a:r>
              <a:rPr lang="en-US" dirty="0"/>
              <a:t> </a:t>
            </a:r>
            <a:r>
              <a:rPr lang="en-US" dirty="0" err="1"/>
              <a:t>în</a:t>
            </a:r>
            <a:r>
              <a:rPr lang="en-US" dirty="0"/>
              <a:t> </a:t>
            </a:r>
            <a:r>
              <a:rPr lang="en-US" dirty="0" err="1"/>
              <a:t>aceste</a:t>
            </a:r>
            <a:r>
              <a:rPr lang="en-US" dirty="0"/>
              <a:t> </a:t>
            </a:r>
            <a:r>
              <a:rPr lang="en-US" dirty="0" err="1"/>
              <a:t>sectoare</a:t>
            </a:r>
            <a:r>
              <a:rPr lang="en-US" dirty="0"/>
              <a:t>. 
Un </a:t>
            </a:r>
            <a:r>
              <a:rPr lang="en-US" dirty="0" err="1"/>
              <a:t>cursant</a:t>
            </a:r>
            <a:r>
              <a:rPr lang="en-US" dirty="0"/>
              <a:t> </a:t>
            </a:r>
            <a:r>
              <a:rPr lang="en-US" dirty="0" err="1"/>
              <a:t>interesat</a:t>
            </a:r>
            <a:r>
              <a:rPr lang="en-US" dirty="0"/>
              <a:t> de </a:t>
            </a:r>
            <a:r>
              <a:rPr lang="en-US" dirty="0" err="1"/>
              <a:t>turismul</a:t>
            </a:r>
            <a:r>
              <a:rPr lang="en-US" dirty="0"/>
              <a:t> </a:t>
            </a:r>
            <a:r>
              <a:rPr lang="en-US" dirty="0" err="1"/>
              <a:t>durabil</a:t>
            </a:r>
            <a:r>
              <a:rPr lang="en-US" dirty="0"/>
              <a:t> </a:t>
            </a:r>
            <a:r>
              <a:rPr lang="en-US" dirty="0" err="1"/>
              <a:t>identifică</a:t>
            </a:r>
            <a:r>
              <a:rPr lang="en-US" dirty="0"/>
              <a:t> </a:t>
            </a:r>
            <a:r>
              <a:rPr lang="en-US" dirty="0" err="1"/>
              <a:t>competențe</a:t>
            </a:r>
            <a:r>
              <a:rPr lang="en-US" dirty="0"/>
              <a:t> </a:t>
            </a:r>
            <a:r>
              <a:rPr lang="en-US" dirty="0" err="1"/>
              <a:t>cheie</a:t>
            </a:r>
            <a:r>
              <a:rPr lang="en-US" dirty="0"/>
              <a:t> precum </a:t>
            </a:r>
            <a:r>
              <a:rPr lang="en-US" dirty="0" err="1"/>
              <a:t>comunicarea</a:t>
            </a:r>
            <a:r>
              <a:rPr lang="en-US" dirty="0"/>
              <a:t>, </a:t>
            </a:r>
            <a:r>
              <a:rPr lang="en-US" dirty="0" err="1"/>
              <a:t>conștientizarea</a:t>
            </a:r>
            <a:r>
              <a:rPr lang="en-US" dirty="0"/>
              <a:t> </a:t>
            </a:r>
            <a:r>
              <a:rPr lang="en-US" dirty="0" err="1"/>
              <a:t>mediului</a:t>
            </a:r>
            <a:r>
              <a:rPr lang="en-US" dirty="0"/>
              <a:t>, </a:t>
            </a:r>
            <a:r>
              <a:rPr lang="en-US" dirty="0" err="1"/>
              <a:t>abilitățile</a:t>
            </a:r>
            <a:r>
              <a:rPr lang="en-US" dirty="0"/>
              <a:t> </a:t>
            </a:r>
            <a:r>
              <a:rPr lang="en-US" dirty="0" err="1"/>
              <a:t>digitale</a:t>
            </a:r>
            <a:r>
              <a:rPr lang="en-US" dirty="0"/>
              <a:t> </a:t>
            </a:r>
            <a:r>
              <a:rPr lang="en-US" dirty="0" err="1"/>
              <a:t>și</a:t>
            </a:r>
            <a:r>
              <a:rPr lang="en-US" dirty="0"/>
              <a:t> </a:t>
            </a:r>
            <a:r>
              <a:rPr lang="en-US" dirty="0" err="1"/>
              <a:t>implicarea</a:t>
            </a:r>
            <a:r>
              <a:rPr lang="en-US" dirty="0"/>
              <a:t> </a:t>
            </a:r>
            <a:r>
              <a:rPr lang="en-US" dirty="0" err="1"/>
              <a:t>clienților</a:t>
            </a:r>
            <a:r>
              <a:rPr lang="en-US" dirty="0"/>
              <a:t>. </a:t>
            </a:r>
            <a:r>
              <a:rPr lang="en-US" dirty="0" err="1"/>
              <a:t>Formatorul</a:t>
            </a:r>
            <a:r>
              <a:rPr lang="en-US" dirty="0"/>
              <a:t> </a:t>
            </a:r>
            <a:r>
              <a:rPr lang="en-US" dirty="0" err="1"/>
              <a:t>sprijină</a:t>
            </a:r>
            <a:r>
              <a:rPr lang="en-US" dirty="0"/>
              <a:t> </a:t>
            </a:r>
            <a:r>
              <a:rPr lang="en-US" dirty="0" err="1"/>
              <a:t>cursantul</a:t>
            </a:r>
            <a:r>
              <a:rPr lang="en-US" dirty="0"/>
              <a:t> </a:t>
            </a:r>
            <a:r>
              <a:rPr lang="en-US" dirty="0" err="1"/>
              <a:t>în</a:t>
            </a:r>
            <a:r>
              <a:rPr lang="en-US" dirty="0"/>
              <a:t> </a:t>
            </a:r>
            <a:r>
              <a:rPr lang="en-US" dirty="0" err="1"/>
              <a:t>conectarea</a:t>
            </a:r>
            <a:r>
              <a:rPr lang="en-US" dirty="0"/>
              <a:t> </a:t>
            </a:r>
            <a:r>
              <a:rPr lang="en-US" dirty="0" err="1"/>
              <a:t>acestor</a:t>
            </a:r>
            <a:r>
              <a:rPr lang="en-US" dirty="0"/>
              <a:t> </a:t>
            </a:r>
            <a:r>
              <a:rPr lang="en-US" dirty="0" err="1"/>
              <a:t>competențe</a:t>
            </a:r>
            <a:r>
              <a:rPr lang="en-US" dirty="0"/>
              <a:t> cu </a:t>
            </a:r>
            <a:r>
              <a:rPr lang="en-US" dirty="0" err="1"/>
              <a:t>oportunitățile</a:t>
            </a:r>
            <a:r>
              <a:rPr lang="en-US" dirty="0"/>
              <a:t> de pe </a:t>
            </a:r>
            <a:r>
              <a:rPr lang="en-US" dirty="0" err="1"/>
              <a:t>piața</a:t>
            </a:r>
            <a:r>
              <a:rPr lang="en-US" dirty="0"/>
              <a:t> </a:t>
            </a:r>
            <a:r>
              <a:rPr lang="en-US" dirty="0" err="1"/>
              <a:t>muncii</a:t>
            </a:r>
            <a:r>
              <a:rPr lang="en-US" dirty="0"/>
              <a:t> locale. 
</a:t>
            </a:r>
            <a:r>
              <a:rPr lang="en-US" dirty="0" err="1"/>
              <a:t>Formatorii</a:t>
            </a:r>
            <a:r>
              <a:rPr lang="en-US" dirty="0"/>
              <a:t> VET pot </a:t>
            </a:r>
            <a:r>
              <a:rPr lang="en-US" dirty="0" err="1"/>
              <a:t>folosi</a:t>
            </a:r>
            <a:r>
              <a:rPr lang="en-US" dirty="0"/>
              <a:t> </a:t>
            </a:r>
            <a:r>
              <a:rPr lang="en-US" dirty="0" err="1"/>
              <a:t>activități</a:t>
            </a:r>
            <a:r>
              <a:rPr lang="en-US" dirty="0"/>
              <a:t> de </a:t>
            </a:r>
            <a:r>
              <a:rPr lang="en-US" dirty="0" err="1"/>
              <a:t>ghidare</a:t>
            </a:r>
            <a:r>
              <a:rPr lang="en-US" dirty="0"/>
              <a:t> </a:t>
            </a:r>
            <a:r>
              <a:rPr lang="en-US" dirty="0" err="1"/>
              <a:t>pentru</a:t>
            </a:r>
            <a:r>
              <a:rPr lang="en-US" dirty="0"/>
              <a:t> </a:t>
            </a:r>
            <a:r>
              <a:rPr lang="en-US" dirty="0" err="1"/>
              <a:t>cursanți</a:t>
            </a:r>
            <a:r>
              <a:rPr lang="en-US" dirty="0"/>
              <a:t>, </a:t>
            </a:r>
            <a:r>
              <a:rPr lang="en-US" dirty="0" err="1"/>
              <a:t>exerciții</a:t>
            </a:r>
            <a:r>
              <a:rPr lang="en-US" dirty="0"/>
              <a:t> de </a:t>
            </a:r>
            <a:r>
              <a:rPr lang="en-US" dirty="0" err="1"/>
              <a:t>cartografiere</a:t>
            </a:r>
            <a:r>
              <a:rPr lang="en-US" dirty="0"/>
              <a:t> a </a:t>
            </a:r>
            <a:r>
              <a:rPr lang="en-US" dirty="0" err="1"/>
              <a:t>competențelor</a:t>
            </a:r>
            <a:r>
              <a:rPr lang="en-US" dirty="0"/>
              <a:t> </a:t>
            </a:r>
            <a:r>
              <a:rPr lang="en-US" dirty="0" err="1"/>
              <a:t>și</a:t>
            </a:r>
            <a:r>
              <a:rPr lang="en-US" dirty="0"/>
              <a:t> </a:t>
            </a:r>
            <a:r>
              <a:rPr lang="en-US" dirty="0" err="1"/>
              <a:t>materiale</a:t>
            </a:r>
            <a:r>
              <a:rPr lang="en-US" dirty="0"/>
              <a:t> WP3 ESE </a:t>
            </a:r>
            <a:r>
              <a:rPr lang="en-US" dirty="0" err="1"/>
              <a:t>pentru</a:t>
            </a:r>
            <a:r>
              <a:rPr lang="en-US" dirty="0"/>
              <a:t> a </a:t>
            </a:r>
            <a:r>
              <a:rPr lang="en-US" dirty="0" err="1"/>
              <a:t>ajuta</a:t>
            </a:r>
            <a:r>
              <a:rPr lang="en-US" dirty="0"/>
              <a:t> </a:t>
            </a:r>
            <a:r>
              <a:rPr lang="en-US" dirty="0" err="1"/>
              <a:t>cursanții</a:t>
            </a:r>
            <a:r>
              <a:rPr lang="en-US" dirty="0"/>
              <a:t> </a:t>
            </a:r>
            <a:r>
              <a:rPr lang="en-US" dirty="0" err="1"/>
              <a:t>să</a:t>
            </a:r>
            <a:r>
              <a:rPr lang="en-US" dirty="0"/>
              <a:t> </a:t>
            </a:r>
            <a:r>
              <a:rPr lang="en-US" dirty="0" err="1"/>
              <a:t>exploreze</a:t>
            </a:r>
            <a:r>
              <a:rPr lang="en-US" dirty="0"/>
              <a:t> </a:t>
            </a:r>
            <a:r>
              <a:rPr lang="en-US" dirty="0" err="1"/>
              <a:t>profesiile</a:t>
            </a:r>
            <a:r>
              <a:rPr lang="en-US" dirty="0"/>
              <a:t> de </a:t>
            </a:r>
            <a:r>
              <a:rPr lang="en-US" dirty="0" err="1"/>
              <a:t>sustenabilitate</a:t>
            </a:r>
            <a:r>
              <a:rPr lang="en-US" dirty="0"/>
              <a:t> </a:t>
            </a:r>
            <a:r>
              <a:rPr lang="en-US" dirty="0" err="1"/>
              <a:t>și</a:t>
            </a:r>
            <a:r>
              <a:rPr lang="en-US" dirty="0"/>
              <a:t> </a:t>
            </a:r>
            <a:r>
              <a:rPr lang="en-US" dirty="0" err="1"/>
              <a:t>căile</a:t>
            </a:r>
            <a:r>
              <a:rPr lang="en-US" dirty="0"/>
              <a:t> de </a:t>
            </a:r>
            <a:r>
              <a:rPr lang="en-US" dirty="0" err="1"/>
              <a:t>progres</a:t>
            </a:r>
            <a:r>
              <a:rPr lang="en-US" dirty="0"/>
              <a:t>.</a:t>
            </a: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2. </a:t>
            </a:r>
            <a:r>
              <a:rPr lang="it-IT" dirty="0">
                <a:solidFill>
                  <a:srgbClr val="255839"/>
                </a:solidFill>
              </a:rPr>
              <a:t>Ghidare în carieră și strategii de mentorat</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744579"/>
            <a:ext cx="9313591" cy="4620126"/>
          </a:xfrm>
        </p:spPr>
        <p:txBody>
          <a:bodyPr/>
          <a:lstStyle/>
          <a:p>
            <a:pPr algn="just"/>
            <a:r>
              <a:rPr lang="en-US" dirty="0" err="1"/>
              <a:t>Orientarea</a:t>
            </a:r>
            <a:r>
              <a:rPr lang="en-US" dirty="0"/>
              <a:t> </a:t>
            </a:r>
            <a:r>
              <a:rPr lang="en-US" dirty="0" err="1"/>
              <a:t>în</a:t>
            </a:r>
            <a:r>
              <a:rPr lang="en-US" dirty="0"/>
              <a:t> </a:t>
            </a:r>
            <a:r>
              <a:rPr lang="en-US" dirty="0" err="1"/>
              <a:t>carieră</a:t>
            </a:r>
            <a:r>
              <a:rPr lang="en-US" dirty="0"/>
              <a:t> </a:t>
            </a:r>
            <a:r>
              <a:rPr lang="en-US" dirty="0" err="1"/>
              <a:t>îi</a:t>
            </a:r>
            <a:r>
              <a:rPr lang="en-US" dirty="0"/>
              <a:t> </a:t>
            </a:r>
            <a:r>
              <a:rPr lang="en-US" dirty="0" err="1"/>
              <a:t>ajută</a:t>
            </a:r>
            <a:r>
              <a:rPr lang="en-US" dirty="0"/>
              <a:t> pe </a:t>
            </a:r>
            <a:r>
              <a:rPr lang="en-US" dirty="0" err="1"/>
              <a:t>cursanți</a:t>
            </a:r>
            <a:r>
              <a:rPr lang="en-US" dirty="0"/>
              <a:t> </a:t>
            </a:r>
            <a:r>
              <a:rPr lang="en-US" dirty="0" err="1"/>
              <a:t>să</a:t>
            </a:r>
            <a:r>
              <a:rPr lang="en-US" dirty="0"/>
              <a:t> </a:t>
            </a:r>
            <a:r>
              <a:rPr lang="en-US" dirty="0" err="1"/>
              <a:t>înțeleagă</a:t>
            </a:r>
            <a:r>
              <a:rPr lang="en-US" dirty="0"/>
              <a:t> cum </a:t>
            </a:r>
            <a:r>
              <a:rPr lang="en-US" dirty="0" err="1"/>
              <a:t>competențele</a:t>
            </a:r>
            <a:r>
              <a:rPr lang="en-US" dirty="0"/>
              <a:t> </a:t>
            </a:r>
            <a:r>
              <a:rPr lang="en-US" dirty="0" err="1"/>
              <a:t>în</a:t>
            </a:r>
            <a:r>
              <a:rPr lang="en-US" dirty="0"/>
              <a:t> </a:t>
            </a:r>
            <a:r>
              <a:rPr lang="en-US" dirty="0" err="1"/>
              <a:t>sustenabilitate</a:t>
            </a:r>
            <a:r>
              <a:rPr lang="en-US" dirty="0"/>
              <a:t> pot fi </a:t>
            </a:r>
            <a:r>
              <a:rPr lang="en-US" dirty="0" err="1"/>
              <a:t>conectate</a:t>
            </a:r>
            <a:r>
              <a:rPr lang="en-US" dirty="0"/>
              <a:t> la </a:t>
            </a:r>
            <a:r>
              <a:rPr lang="en-US" dirty="0" err="1"/>
              <a:t>oportunități</a:t>
            </a:r>
            <a:r>
              <a:rPr lang="en-US" dirty="0"/>
              <a:t> </a:t>
            </a:r>
            <a:r>
              <a:rPr lang="en-US" dirty="0" err="1"/>
              <a:t>reale</a:t>
            </a:r>
            <a:r>
              <a:rPr lang="en-US" dirty="0"/>
              <a:t> pe </a:t>
            </a:r>
            <a:r>
              <a:rPr lang="en-US" dirty="0" err="1"/>
              <a:t>piața</a:t>
            </a:r>
            <a:r>
              <a:rPr lang="en-US" dirty="0"/>
              <a:t> </a:t>
            </a:r>
            <a:r>
              <a:rPr lang="en-US" dirty="0" err="1"/>
              <a:t>muncii</a:t>
            </a:r>
            <a:r>
              <a:rPr lang="en-US" dirty="0"/>
              <a:t> </a:t>
            </a:r>
            <a:r>
              <a:rPr lang="en-US" dirty="0" err="1"/>
              <a:t>și</a:t>
            </a:r>
            <a:r>
              <a:rPr lang="en-US" dirty="0"/>
              <a:t> cu </a:t>
            </a:r>
            <a:r>
              <a:rPr lang="en-US" dirty="0" err="1"/>
              <a:t>traseele</a:t>
            </a:r>
            <a:r>
              <a:rPr lang="en-US" dirty="0"/>
              <a:t> </a:t>
            </a:r>
            <a:r>
              <a:rPr lang="en-US" dirty="0" err="1"/>
              <a:t>profesionale</a:t>
            </a:r>
            <a:r>
              <a:rPr lang="en-US" dirty="0"/>
              <a:t>. </a:t>
            </a:r>
            <a:r>
              <a:rPr lang="en-US" dirty="0" err="1"/>
              <a:t>Formatorii</a:t>
            </a:r>
            <a:r>
              <a:rPr lang="en-US" dirty="0"/>
              <a:t> </a:t>
            </a:r>
            <a:r>
              <a:rPr lang="en-US" dirty="0" err="1"/>
              <a:t>joacă</a:t>
            </a:r>
            <a:r>
              <a:rPr lang="en-US" dirty="0"/>
              <a:t> un </a:t>
            </a:r>
            <a:r>
              <a:rPr lang="en-US" dirty="0" err="1"/>
              <a:t>rol</a:t>
            </a:r>
            <a:r>
              <a:rPr lang="en-US" dirty="0"/>
              <a:t> important </a:t>
            </a:r>
            <a:r>
              <a:rPr lang="en-US" dirty="0" err="1"/>
              <a:t>în</a:t>
            </a:r>
            <a:r>
              <a:rPr lang="en-US" dirty="0"/>
              <a:t> </a:t>
            </a:r>
            <a:r>
              <a:rPr lang="en-US" dirty="0" err="1"/>
              <a:t>sprijinirea</a:t>
            </a:r>
            <a:r>
              <a:rPr lang="en-US" dirty="0"/>
              <a:t> </a:t>
            </a:r>
            <a:r>
              <a:rPr lang="en-US" dirty="0" err="1"/>
              <a:t>progresului</a:t>
            </a:r>
            <a:r>
              <a:rPr lang="en-US" dirty="0"/>
              <a:t> </a:t>
            </a:r>
            <a:r>
              <a:rPr lang="en-US" dirty="0" err="1"/>
              <a:t>motivației</a:t>
            </a:r>
            <a:r>
              <a:rPr lang="en-US" dirty="0"/>
              <a:t> </a:t>
            </a:r>
            <a:r>
              <a:rPr lang="en-US" dirty="0" err="1"/>
              <a:t>și</a:t>
            </a:r>
            <a:r>
              <a:rPr lang="en-US" dirty="0"/>
              <a:t> </a:t>
            </a:r>
            <a:r>
              <a:rPr lang="en-US" dirty="0" err="1"/>
              <a:t>angajabilității</a:t>
            </a:r>
            <a:r>
              <a:rPr lang="en-US" dirty="0"/>
              <a:t> </a:t>
            </a:r>
            <a:r>
              <a:rPr lang="en-US" dirty="0" err="1"/>
              <a:t>cursanților</a:t>
            </a:r>
            <a:r>
              <a:rPr lang="en-US" dirty="0"/>
              <a:t> </a:t>
            </a:r>
            <a:r>
              <a:rPr lang="en-US" dirty="0" err="1"/>
              <a:t>prin</a:t>
            </a:r>
            <a:r>
              <a:rPr lang="en-US" dirty="0"/>
              <a:t> </a:t>
            </a:r>
            <a:r>
              <a:rPr lang="en-US" dirty="0" err="1"/>
              <a:t>mentorat</a:t>
            </a:r>
            <a:r>
              <a:rPr lang="en-US" dirty="0"/>
              <a:t> </a:t>
            </a:r>
            <a:r>
              <a:rPr lang="en-US" dirty="0" err="1"/>
              <a:t>și</a:t>
            </a:r>
            <a:r>
              <a:rPr lang="en-US" dirty="0"/>
              <a:t> </a:t>
            </a:r>
            <a:r>
              <a:rPr lang="en-US" dirty="0" err="1"/>
              <a:t>activități</a:t>
            </a:r>
            <a:r>
              <a:rPr lang="en-US" dirty="0"/>
              <a:t> de </a:t>
            </a:r>
            <a:r>
              <a:rPr lang="en-US" dirty="0" err="1"/>
              <a:t>ghidare</a:t>
            </a:r>
            <a:r>
              <a:rPr lang="en-US" dirty="0"/>
              <a:t> </a:t>
            </a:r>
            <a:r>
              <a:rPr lang="en-US" dirty="0" err="1"/>
              <a:t>reflexivă</a:t>
            </a:r>
            <a:r>
              <a:rPr lang="en-US" dirty="0"/>
              <a:t>. 
Un instructor </a:t>
            </a:r>
            <a:r>
              <a:rPr lang="en-US" dirty="0" err="1"/>
              <a:t>sprijină</a:t>
            </a:r>
            <a:r>
              <a:rPr lang="en-US" dirty="0"/>
              <a:t> un </a:t>
            </a:r>
            <a:r>
              <a:rPr lang="en-US" dirty="0" err="1"/>
              <a:t>cursant</a:t>
            </a:r>
            <a:r>
              <a:rPr lang="en-US" dirty="0"/>
              <a:t> </a:t>
            </a:r>
            <a:r>
              <a:rPr lang="en-US" dirty="0" err="1"/>
              <a:t>interesat</a:t>
            </a:r>
            <a:r>
              <a:rPr lang="en-US" dirty="0"/>
              <a:t> de </a:t>
            </a:r>
            <a:r>
              <a:rPr lang="en-US" dirty="0" err="1"/>
              <a:t>energie</a:t>
            </a:r>
            <a:r>
              <a:rPr lang="en-US" dirty="0"/>
              <a:t> </a:t>
            </a:r>
            <a:r>
              <a:rPr lang="en-US" dirty="0" err="1"/>
              <a:t>regenerabilă</a:t>
            </a:r>
            <a:r>
              <a:rPr lang="en-US" dirty="0"/>
              <a:t>, </a:t>
            </a:r>
            <a:r>
              <a:rPr lang="en-US" dirty="0" err="1"/>
              <a:t>discutând</a:t>
            </a:r>
            <a:r>
              <a:rPr lang="en-US" dirty="0"/>
              <a:t> </a:t>
            </a:r>
            <a:r>
              <a:rPr lang="en-US" dirty="0" err="1"/>
              <a:t>oportunitățile</a:t>
            </a:r>
            <a:r>
              <a:rPr lang="en-US" dirty="0"/>
              <a:t> de </a:t>
            </a:r>
            <a:r>
              <a:rPr lang="en-US" dirty="0" err="1"/>
              <a:t>carieră</a:t>
            </a:r>
            <a:r>
              <a:rPr lang="en-US" dirty="0"/>
              <a:t>, </a:t>
            </a:r>
            <a:r>
              <a:rPr lang="en-US" dirty="0" err="1"/>
              <a:t>competențele</a:t>
            </a:r>
            <a:r>
              <a:rPr lang="en-US" dirty="0"/>
              <a:t> </a:t>
            </a:r>
            <a:r>
              <a:rPr lang="en-US" dirty="0" err="1"/>
              <a:t>necesare</a:t>
            </a:r>
            <a:r>
              <a:rPr lang="en-US" dirty="0"/>
              <a:t>, </a:t>
            </a:r>
            <a:r>
              <a:rPr lang="en-US" dirty="0" err="1"/>
              <a:t>posibilele</a:t>
            </a:r>
            <a:r>
              <a:rPr lang="en-US" dirty="0"/>
              <a:t> </a:t>
            </a:r>
            <a:r>
              <a:rPr lang="en-US" dirty="0" err="1"/>
              <a:t>căi</a:t>
            </a:r>
            <a:r>
              <a:rPr lang="en-US" dirty="0"/>
              <a:t> de </a:t>
            </a:r>
            <a:r>
              <a:rPr lang="en-US" dirty="0" err="1"/>
              <a:t>formare</a:t>
            </a:r>
            <a:r>
              <a:rPr lang="en-US" dirty="0"/>
              <a:t> </a:t>
            </a:r>
            <a:r>
              <a:rPr lang="en-US" dirty="0" err="1"/>
              <a:t>și</a:t>
            </a:r>
            <a:r>
              <a:rPr lang="en-US" dirty="0"/>
              <a:t> </a:t>
            </a:r>
            <a:r>
              <a:rPr lang="en-US" dirty="0" err="1"/>
              <a:t>competențele</a:t>
            </a:r>
            <a:r>
              <a:rPr lang="en-US" dirty="0"/>
              <a:t> </a:t>
            </a:r>
            <a:r>
              <a:rPr lang="en-US" dirty="0" err="1"/>
              <a:t>transferabile</a:t>
            </a:r>
            <a:r>
              <a:rPr lang="en-US" dirty="0"/>
              <a:t> legate de </a:t>
            </a:r>
            <a:r>
              <a:rPr lang="en-US" dirty="0" err="1"/>
              <a:t>sectoarele</a:t>
            </a:r>
            <a:r>
              <a:rPr lang="en-US" dirty="0"/>
              <a:t> </a:t>
            </a:r>
            <a:r>
              <a:rPr lang="en-US" dirty="0" err="1"/>
              <a:t>sustenabilității</a:t>
            </a:r>
            <a:r>
              <a:rPr lang="en-US" dirty="0"/>
              <a:t>. 
</a:t>
            </a:r>
            <a:r>
              <a:rPr lang="en-US" dirty="0" err="1"/>
              <a:t>Această</a:t>
            </a:r>
            <a:r>
              <a:rPr lang="en-US" dirty="0"/>
              <a:t> </a:t>
            </a:r>
            <a:r>
              <a:rPr lang="en-US" dirty="0" err="1"/>
              <a:t>temă</a:t>
            </a:r>
            <a:r>
              <a:rPr lang="en-US" dirty="0"/>
              <a:t> se </a:t>
            </a:r>
            <a:r>
              <a:rPr lang="en-US" dirty="0" err="1"/>
              <a:t>leagă</a:t>
            </a:r>
            <a:r>
              <a:rPr lang="en-US" dirty="0"/>
              <a:t> de CU8 – Management al </a:t>
            </a:r>
            <a:r>
              <a:rPr lang="en-US" dirty="0" err="1"/>
              <a:t>Schimbării</a:t>
            </a:r>
            <a:r>
              <a:rPr lang="en-US" dirty="0"/>
              <a:t> </a:t>
            </a:r>
            <a:r>
              <a:rPr lang="en-US" dirty="0" err="1"/>
              <a:t>și</a:t>
            </a:r>
            <a:r>
              <a:rPr lang="en-US" dirty="0"/>
              <a:t> </a:t>
            </a:r>
            <a:r>
              <a:rPr lang="en-US" dirty="0" err="1"/>
              <a:t>Transdisciplinaritate</a:t>
            </a:r>
            <a:r>
              <a:rPr lang="en-US" dirty="0"/>
              <a:t>, </a:t>
            </a:r>
            <a:r>
              <a:rPr lang="en-US" dirty="0" err="1"/>
              <a:t>unde</a:t>
            </a:r>
            <a:r>
              <a:rPr lang="en-US" dirty="0"/>
              <a:t> </a:t>
            </a:r>
            <a:r>
              <a:rPr lang="en-US" dirty="0" err="1"/>
              <a:t>cursanții</a:t>
            </a:r>
            <a:r>
              <a:rPr lang="en-US" dirty="0"/>
              <a:t> </a:t>
            </a:r>
            <a:r>
              <a:rPr lang="en-US" dirty="0" err="1"/>
              <a:t>explorează</a:t>
            </a:r>
            <a:r>
              <a:rPr lang="en-US" dirty="0"/>
              <a:t> </a:t>
            </a:r>
            <a:r>
              <a:rPr lang="en-US" dirty="0" err="1"/>
              <a:t>colaborarea</a:t>
            </a:r>
            <a:r>
              <a:rPr lang="en-US" dirty="0"/>
              <a:t>, </a:t>
            </a:r>
            <a:r>
              <a:rPr lang="en-US" dirty="0" err="1"/>
              <a:t>comunicarea</a:t>
            </a:r>
            <a:r>
              <a:rPr lang="en-US" dirty="0"/>
              <a:t>, leadership-ul </a:t>
            </a:r>
            <a:r>
              <a:rPr lang="en-US" dirty="0" err="1"/>
              <a:t>și</a:t>
            </a:r>
            <a:r>
              <a:rPr lang="en-US" dirty="0"/>
              <a:t> </a:t>
            </a:r>
            <a:r>
              <a:rPr lang="en-US" dirty="0" err="1"/>
              <a:t>procesele</a:t>
            </a:r>
            <a:r>
              <a:rPr lang="en-US" dirty="0"/>
              <a:t> de </a:t>
            </a:r>
            <a:r>
              <a:rPr lang="en-US" dirty="0" err="1"/>
              <a:t>transformare</a:t>
            </a:r>
            <a:r>
              <a:rPr lang="en-US" dirty="0"/>
              <a:t> </a:t>
            </a:r>
            <a:r>
              <a:rPr lang="en-US" dirty="0" err="1"/>
              <a:t>durabilă</a:t>
            </a:r>
            <a:r>
              <a:rPr lang="en-US" dirty="0"/>
              <a:t>. </a:t>
            </a:r>
            <a:r>
              <a:rPr lang="en-US" dirty="0" err="1"/>
              <a:t>Formatorii</a:t>
            </a:r>
            <a:r>
              <a:rPr lang="en-US" dirty="0"/>
              <a:t> pot </a:t>
            </a:r>
            <a:r>
              <a:rPr lang="en-US" dirty="0" err="1"/>
              <a:t>folosi</a:t>
            </a:r>
            <a:r>
              <a:rPr lang="en-US" dirty="0"/>
              <a:t> </a:t>
            </a:r>
            <a:r>
              <a:rPr lang="en-US" dirty="0" err="1"/>
              <a:t>activități</a:t>
            </a:r>
            <a:r>
              <a:rPr lang="en-US" dirty="0"/>
              <a:t> de </a:t>
            </a:r>
            <a:r>
              <a:rPr lang="en-US" dirty="0" err="1"/>
              <a:t>mentorat</a:t>
            </a:r>
            <a:r>
              <a:rPr lang="en-US" dirty="0"/>
              <a:t> </a:t>
            </a:r>
            <a:r>
              <a:rPr lang="en-US" dirty="0" err="1"/>
              <a:t>și</a:t>
            </a:r>
            <a:r>
              <a:rPr lang="en-US" dirty="0"/>
              <a:t> </a:t>
            </a:r>
            <a:r>
              <a:rPr lang="en-US" dirty="0" err="1"/>
              <a:t>ghidare</a:t>
            </a:r>
            <a:r>
              <a:rPr lang="en-US" dirty="0"/>
              <a:t> </a:t>
            </a:r>
            <a:r>
              <a:rPr lang="en-US" dirty="0" err="1"/>
              <a:t>pentru</a:t>
            </a:r>
            <a:r>
              <a:rPr lang="en-US" dirty="0"/>
              <a:t> </a:t>
            </a:r>
            <a:r>
              <a:rPr lang="en-US" dirty="0" err="1"/>
              <a:t>cursanți</a:t>
            </a:r>
            <a:r>
              <a:rPr lang="en-US" dirty="0"/>
              <a:t> </a:t>
            </a:r>
            <a:r>
              <a:rPr lang="en-US" dirty="0" err="1"/>
              <a:t>pentru</a:t>
            </a:r>
            <a:r>
              <a:rPr lang="en-US" dirty="0"/>
              <a:t> a </a:t>
            </a:r>
            <a:r>
              <a:rPr lang="en-US" dirty="0" err="1"/>
              <a:t>ajuta</a:t>
            </a:r>
            <a:r>
              <a:rPr lang="en-US" dirty="0"/>
              <a:t> </a:t>
            </a:r>
            <a:r>
              <a:rPr lang="en-US" dirty="0" err="1"/>
              <a:t>cursanții</a:t>
            </a:r>
            <a:r>
              <a:rPr lang="en-US" dirty="0"/>
              <a:t> </a:t>
            </a:r>
            <a:r>
              <a:rPr lang="en-US" dirty="0" err="1"/>
              <a:t>să</a:t>
            </a:r>
            <a:r>
              <a:rPr lang="en-US" dirty="0"/>
              <a:t> </a:t>
            </a:r>
            <a:r>
              <a:rPr lang="en-US" dirty="0" err="1"/>
              <a:t>reflecteze</a:t>
            </a:r>
            <a:r>
              <a:rPr lang="en-US" dirty="0"/>
              <a:t> </a:t>
            </a:r>
            <a:r>
              <a:rPr lang="en-US" dirty="0" err="1"/>
              <a:t>asupra</a:t>
            </a:r>
            <a:r>
              <a:rPr lang="en-US" dirty="0"/>
              <a:t> </a:t>
            </a:r>
            <a:r>
              <a:rPr lang="en-US" dirty="0" err="1"/>
              <a:t>modului</a:t>
            </a:r>
            <a:r>
              <a:rPr lang="en-US" dirty="0"/>
              <a:t> </a:t>
            </a:r>
            <a:r>
              <a:rPr lang="en-US" dirty="0" err="1"/>
              <a:t>în</a:t>
            </a:r>
            <a:r>
              <a:rPr lang="en-US" dirty="0"/>
              <a:t> care </a:t>
            </a:r>
            <a:r>
              <a:rPr lang="en-US" dirty="0" err="1"/>
              <a:t>tranzițiile</a:t>
            </a:r>
            <a:r>
              <a:rPr lang="en-US" dirty="0"/>
              <a:t> </a:t>
            </a:r>
            <a:r>
              <a:rPr lang="en-US" dirty="0" err="1"/>
              <a:t>în</a:t>
            </a:r>
            <a:r>
              <a:rPr lang="en-US" dirty="0"/>
              <a:t> </a:t>
            </a:r>
            <a:r>
              <a:rPr lang="en-US" dirty="0" err="1"/>
              <a:t>sustenabilitate</a:t>
            </a:r>
            <a:r>
              <a:rPr lang="en-US" dirty="0"/>
              <a:t> </a:t>
            </a:r>
            <a:r>
              <a:rPr lang="en-US" dirty="0" err="1"/>
              <a:t>creează</a:t>
            </a:r>
            <a:r>
              <a:rPr lang="en-US" dirty="0"/>
              <a:t> </a:t>
            </a:r>
            <a:r>
              <a:rPr lang="en-US" dirty="0" err="1"/>
              <a:t>noi</a:t>
            </a:r>
            <a:r>
              <a:rPr lang="en-US" dirty="0"/>
              <a:t> </a:t>
            </a:r>
            <a:r>
              <a:rPr lang="en-US" dirty="0" err="1"/>
              <a:t>roluri</a:t>
            </a:r>
            <a:r>
              <a:rPr lang="en-US" dirty="0"/>
              <a:t> </a:t>
            </a:r>
            <a:r>
              <a:rPr lang="en-US" dirty="0" err="1"/>
              <a:t>profesionale</a:t>
            </a:r>
            <a:r>
              <a:rPr lang="en-US" dirty="0"/>
              <a:t> </a:t>
            </a:r>
            <a:r>
              <a:rPr lang="en-US" dirty="0" err="1"/>
              <a:t>și</a:t>
            </a:r>
            <a:r>
              <a:rPr lang="en-US" dirty="0"/>
              <a:t> </a:t>
            </a:r>
            <a:r>
              <a:rPr lang="en-US" dirty="0" err="1"/>
              <a:t>necesită</a:t>
            </a:r>
            <a:r>
              <a:rPr lang="en-US" dirty="0"/>
              <a:t> </a:t>
            </a:r>
            <a:r>
              <a:rPr lang="en-US" dirty="0" err="1"/>
              <a:t>competențe</a:t>
            </a:r>
            <a:r>
              <a:rPr lang="en-US" dirty="0"/>
              <a:t> </a:t>
            </a:r>
            <a:r>
              <a:rPr lang="en-US" dirty="0" err="1"/>
              <a:t>adaptabile</a:t>
            </a:r>
            <a:r>
              <a:rPr lang="en-US" dirty="0"/>
              <a:t>, </a:t>
            </a:r>
            <a:r>
              <a:rPr lang="en-US" dirty="0" err="1"/>
              <a:t>transferabile</a:t>
            </a:r>
            <a:r>
              <a:rPr lang="en-US" dirty="0"/>
              <a:t> </a:t>
            </a:r>
            <a:r>
              <a:rPr lang="en-US" dirty="0" err="1"/>
              <a:t>și</a:t>
            </a:r>
            <a:r>
              <a:rPr lang="en-US" dirty="0"/>
              <a:t> </a:t>
            </a:r>
            <a:r>
              <a:rPr lang="en-US" dirty="0" err="1"/>
              <a:t>colaborative</a:t>
            </a:r>
            <a:r>
              <a:rPr lang="en-US" dirty="0"/>
              <a:t>.</a:t>
            </a:r>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22456" y="814625"/>
            <a:ext cx="10470881" cy="660400"/>
          </a:xfrm>
        </p:spPr>
        <p:txBody>
          <a:bodyPr>
            <a:normAutofit fontScale="90000"/>
          </a:bodyPr>
          <a:lstStyle/>
          <a:p>
            <a:r>
              <a:rPr lang="en-US" dirty="0">
                <a:solidFill>
                  <a:srgbClr val="255839"/>
                </a:solidFill>
              </a:rPr>
              <a:t>3. </a:t>
            </a:r>
            <a:r>
              <a:rPr lang="en-US" dirty="0" err="1">
                <a:solidFill>
                  <a:srgbClr val="255839"/>
                </a:solidFill>
              </a:rPr>
              <a:t>Cartografierea</a:t>
            </a:r>
            <a:r>
              <a:rPr lang="en-US" dirty="0">
                <a:solidFill>
                  <a:srgbClr val="255839"/>
                </a:solidFill>
              </a:rPr>
              <a:t> </a:t>
            </a:r>
            <a:r>
              <a:rPr lang="en-US" dirty="0" err="1">
                <a:solidFill>
                  <a:srgbClr val="255839"/>
                </a:solidFill>
              </a:rPr>
              <a:t>competențelor</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progresul</a:t>
            </a:r>
            <a:r>
              <a:rPr lang="en-US" dirty="0">
                <a:solidFill>
                  <a:srgbClr val="255839"/>
                </a:solidFill>
              </a:rPr>
              <a:t> </a:t>
            </a:r>
            <a:r>
              <a:rPr lang="en-US" dirty="0" err="1">
                <a:solidFill>
                  <a:srgbClr val="255839"/>
                </a:solidFill>
              </a:rPr>
              <a:t>cursanților</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653925"/>
            <a:ext cx="9313591" cy="4566401"/>
          </a:xfrm>
        </p:spPr>
        <p:txBody>
          <a:bodyPr/>
          <a:lstStyle/>
          <a:p>
            <a:pPr algn="just"/>
            <a:r>
              <a:rPr lang="en-US" dirty="0" err="1"/>
              <a:t>Cartografierea</a:t>
            </a:r>
            <a:r>
              <a:rPr lang="en-US" dirty="0"/>
              <a:t> </a:t>
            </a:r>
            <a:r>
              <a:rPr lang="en-US" dirty="0" err="1"/>
              <a:t>competențelor</a:t>
            </a:r>
            <a:r>
              <a:rPr lang="en-US" dirty="0"/>
              <a:t> </a:t>
            </a:r>
            <a:r>
              <a:rPr lang="en-US" dirty="0" err="1"/>
              <a:t>îi</a:t>
            </a:r>
            <a:r>
              <a:rPr lang="en-US" dirty="0"/>
              <a:t> </a:t>
            </a:r>
            <a:r>
              <a:rPr lang="en-US" dirty="0" err="1"/>
              <a:t>ajută</a:t>
            </a:r>
            <a:r>
              <a:rPr lang="en-US" dirty="0"/>
              <a:t> pe </a:t>
            </a:r>
            <a:r>
              <a:rPr lang="en-US" dirty="0" err="1"/>
              <a:t>cursanți</a:t>
            </a:r>
            <a:r>
              <a:rPr lang="en-US" dirty="0"/>
              <a:t> </a:t>
            </a:r>
            <a:r>
              <a:rPr lang="en-US" dirty="0" err="1"/>
              <a:t>să-și</a:t>
            </a:r>
            <a:r>
              <a:rPr lang="en-US" dirty="0"/>
              <a:t> </a:t>
            </a:r>
            <a:r>
              <a:rPr lang="en-US" dirty="0" err="1"/>
              <a:t>recunoască</a:t>
            </a:r>
            <a:r>
              <a:rPr lang="en-US" dirty="0"/>
              <a:t> </a:t>
            </a:r>
            <a:r>
              <a:rPr lang="en-US" dirty="0" err="1"/>
              <a:t>punctele</a:t>
            </a:r>
            <a:r>
              <a:rPr lang="en-US" dirty="0"/>
              <a:t> forte, </a:t>
            </a:r>
            <a:r>
              <a:rPr lang="en-US" dirty="0" err="1"/>
              <a:t>interesele</a:t>
            </a:r>
            <a:r>
              <a:rPr lang="en-US" dirty="0"/>
              <a:t> </a:t>
            </a:r>
            <a:r>
              <a:rPr lang="en-US" dirty="0" err="1"/>
              <a:t>și</a:t>
            </a:r>
            <a:r>
              <a:rPr lang="en-US" dirty="0"/>
              <a:t> </a:t>
            </a:r>
            <a:r>
              <a:rPr lang="en-US" dirty="0" err="1"/>
              <a:t>abilitățile</a:t>
            </a:r>
            <a:r>
              <a:rPr lang="en-US" dirty="0"/>
              <a:t> </a:t>
            </a:r>
            <a:r>
              <a:rPr lang="en-US" dirty="0" err="1"/>
              <a:t>transferabile</a:t>
            </a:r>
            <a:r>
              <a:rPr lang="en-US" dirty="0"/>
              <a:t> legate de </a:t>
            </a:r>
            <a:r>
              <a:rPr lang="en-US" dirty="0" err="1"/>
              <a:t>profesiile</a:t>
            </a:r>
            <a:r>
              <a:rPr lang="en-US" dirty="0"/>
              <a:t> legate de </a:t>
            </a:r>
            <a:r>
              <a:rPr lang="en-US" dirty="0" err="1"/>
              <a:t>sustenabilitate</a:t>
            </a:r>
            <a:r>
              <a:rPr lang="en-US" dirty="0"/>
              <a:t>. </a:t>
            </a:r>
            <a:r>
              <a:rPr lang="en-US" dirty="0" err="1"/>
              <a:t>Formatorii</a:t>
            </a:r>
            <a:r>
              <a:rPr lang="en-US" dirty="0"/>
              <a:t> pot </a:t>
            </a:r>
            <a:r>
              <a:rPr lang="en-US" dirty="0" err="1"/>
              <a:t>sprijini</a:t>
            </a:r>
            <a:r>
              <a:rPr lang="en-US" dirty="0"/>
              <a:t> </a:t>
            </a:r>
            <a:r>
              <a:rPr lang="en-US" dirty="0" err="1"/>
              <a:t>cursanții</a:t>
            </a:r>
            <a:r>
              <a:rPr lang="en-US" dirty="0"/>
              <a:t> </a:t>
            </a:r>
            <a:r>
              <a:rPr lang="en-US" dirty="0" err="1"/>
              <a:t>în</a:t>
            </a:r>
            <a:r>
              <a:rPr lang="en-US" dirty="0"/>
              <a:t> </a:t>
            </a:r>
            <a:r>
              <a:rPr lang="en-US" dirty="0" err="1"/>
              <a:t>conectarea</a:t>
            </a:r>
            <a:r>
              <a:rPr lang="en-US" dirty="0"/>
              <a:t> </a:t>
            </a:r>
            <a:r>
              <a:rPr lang="en-US" dirty="0" err="1"/>
              <a:t>competențelor</a:t>
            </a:r>
            <a:r>
              <a:rPr lang="en-US" dirty="0"/>
              <a:t> </a:t>
            </a:r>
            <a:r>
              <a:rPr lang="en-US" dirty="0" err="1"/>
              <a:t>existente</a:t>
            </a:r>
            <a:r>
              <a:rPr lang="en-US" dirty="0"/>
              <a:t> cu </a:t>
            </a:r>
            <a:r>
              <a:rPr lang="en-US" dirty="0" err="1"/>
              <a:t>oportunitățile</a:t>
            </a:r>
            <a:r>
              <a:rPr lang="en-US" dirty="0"/>
              <a:t> de </a:t>
            </a:r>
            <a:r>
              <a:rPr lang="en-US" dirty="0" err="1"/>
              <a:t>carieră</a:t>
            </a:r>
            <a:r>
              <a:rPr lang="en-US" dirty="0"/>
              <a:t> </a:t>
            </a:r>
            <a:r>
              <a:rPr lang="en-US" dirty="0" err="1"/>
              <a:t>verde</a:t>
            </a:r>
            <a:r>
              <a:rPr lang="en-US" dirty="0"/>
              <a:t> </a:t>
            </a:r>
            <a:r>
              <a:rPr lang="en-US" dirty="0" err="1"/>
              <a:t>și</a:t>
            </a:r>
            <a:r>
              <a:rPr lang="en-US" dirty="0"/>
              <a:t> </a:t>
            </a:r>
            <a:r>
              <a:rPr lang="en-US" dirty="0" err="1"/>
              <a:t>căile</a:t>
            </a:r>
            <a:r>
              <a:rPr lang="en-US" dirty="0"/>
              <a:t> de </a:t>
            </a:r>
            <a:r>
              <a:rPr lang="en-US" dirty="0" err="1"/>
              <a:t>progres</a:t>
            </a:r>
            <a:r>
              <a:rPr lang="en-US" dirty="0"/>
              <a:t> </a:t>
            </a:r>
            <a:r>
              <a:rPr lang="en-US" dirty="0" err="1"/>
              <a:t>viitoare</a:t>
            </a:r>
            <a:r>
              <a:rPr lang="en-US" dirty="0"/>
              <a:t>. 
Un </a:t>
            </a:r>
            <a:r>
              <a:rPr lang="en-US" dirty="0" err="1"/>
              <a:t>cursant</a:t>
            </a:r>
            <a:r>
              <a:rPr lang="en-US" dirty="0"/>
              <a:t> </a:t>
            </a:r>
            <a:r>
              <a:rPr lang="en-US" dirty="0" err="1"/>
              <a:t>interesat</a:t>
            </a:r>
            <a:r>
              <a:rPr lang="en-US" dirty="0"/>
              <a:t> de </a:t>
            </a:r>
            <a:r>
              <a:rPr lang="en-US" dirty="0" err="1"/>
              <a:t>energie</a:t>
            </a:r>
            <a:r>
              <a:rPr lang="en-US" dirty="0"/>
              <a:t> </a:t>
            </a:r>
            <a:r>
              <a:rPr lang="en-US" dirty="0" err="1"/>
              <a:t>regenerabilă</a:t>
            </a:r>
            <a:r>
              <a:rPr lang="en-US" dirty="0"/>
              <a:t> </a:t>
            </a:r>
            <a:r>
              <a:rPr lang="en-US" dirty="0" err="1"/>
              <a:t>identifică</a:t>
            </a:r>
            <a:r>
              <a:rPr lang="en-US" dirty="0"/>
              <a:t> </a:t>
            </a:r>
            <a:r>
              <a:rPr lang="en-US" dirty="0" err="1"/>
              <a:t>comunicarea</a:t>
            </a:r>
            <a:r>
              <a:rPr lang="en-US" dirty="0"/>
              <a:t>, </a:t>
            </a:r>
            <a:r>
              <a:rPr lang="en-US" dirty="0" err="1"/>
              <a:t>rezolvarea</a:t>
            </a:r>
            <a:r>
              <a:rPr lang="en-US" dirty="0"/>
              <a:t> </a:t>
            </a:r>
            <a:r>
              <a:rPr lang="en-US" dirty="0" err="1"/>
              <a:t>problemelor</a:t>
            </a:r>
            <a:r>
              <a:rPr lang="en-US" dirty="0"/>
              <a:t>, </a:t>
            </a:r>
            <a:r>
              <a:rPr lang="en-US" dirty="0" err="1"/>
              <a:t>munca</a:t>
            </a:r>
            <a:r>
              <a:rPr lang="en-US" dirty="0"/>
              <a:t> </a:t>
            </a:r>
            <a:r>
              <a:rPr lang="en-US" dirty="0" err="1"/>
              <a:t>în</a:t>
            </a:r>
            <a:r>
              <a:rPr lang="en-US" dirty="0"/>
              <a:t> </a:t>
            </a:r>
            <a:r>
              <a:rPr lang="en-US" dirty="0" err="1"/>
              <a:t>echipă</a:t>
            </a:r>
            <a:r>
              <a:rPr lang="en-US" dirty="0"/>
              <a:t> </a:t>
            </a:r>
            <a:r>
              <a:rPr lang="en-US" dirty="0" err="1"/>
              <a:t>și</a:t>
            </a:r>
            <a:r>
              <a:rPr lang="en-US" dirty="0"/>
              <a:t> </a:t>
            </a:r>
            <a:r>
              <a:rPr lang="en-US" dirty="0" err="1"/>
              <a:t>competențele</a:t>
            </a:r>
            <a:r>
              <a:rPr lang="en-US" dirty="0"/>
              <a:t> </a:t>
            </a:r>
            <a:r>
              <a:rPr lang="en-US" dirty="0" err="1"/>
              <a:t>digitale</a:t>
            </a:r>
            <a:r>
              <a:rPr lang="en-US" dirty="0"/>
              <a:t> ca </a:t>
            </a:r>
            <a:r>
              <a:rPr lang="en-US" dirty="0" err="1"/>
              <a:t>fiind</a:t>
            </a:r>
            <a:r>
              <a:rPr lang="en-US" dirty="0"/>
              <a:t> </a:t>
            </a:r>
            <a:r>
              <a:rPr lang="en-US" dirty="0" err="1"/>
              <a:t>abilități</a:t>
            </a:r>
            <a:r>
              <a:rPr lang="en-US" dirty="0"/>
              <a:t> </a:t>
            </a:r>
            <a:r>
              <a:rPr lang="en-US" dirty="0" err="1"/>
              <a:t>relevante</a:t>
            </a:r>
            <a:r>
              <a:rPr lang="en-US" dirty="0"/>
              <a:t> </a:t>
            </a:r>
            <a:r>
              <a:rPr lang="en-US" dirty="0" err="1"/>
              <a:t>pentru</a:t>
            </a:r>
            <a:r>
              <a:rPr lang="en-US" dirty="0"/>
              <a:t> </a:t>
            </a:r>
            <a:r>
              <a:rPr lang="en-US" dirty="0" err="1"/>
              <a:t>roluri</a:t>
            </a:r>
            <a:r>
              <a:rPr lang="en-US" dirty="0"/>
              <a:t> legate de </a:t>
            </a:r>
            <a:r>
              <a:rPr lang="en-US" dirty="0" err="1"/>
              <a:t>sustenabilitate</a:t>
            </a:r>
            <a:r>
              <a:rPr lang="en-US" dirty="0"/>
              <a:t>. </a:t>
            </a:r>
            <a:r>
              <a:rPr lang="en-US" dirty="0" err="1"/>
              <a:t>Formatorul</a:t>
            </a:r>
            <a:r>
              <a:rPr lang="en-US" dirty="0"/>
              <a:t> </a:t>
            </a:r>
            <a:r>
              <a:rPr lang="en-US" dirty="0" err="1"/>
              <a:t>sprijină</a:t>
            </a:r>
            <a:r>
              <a:rPr lang="en-US" dirty="0"/>
              <a:t> </a:t>
            </a:r>
            <a:r>
              <a:rPr lang="en-US" dirty="0" err="1"/>
              <a:t>cursantul</a:t>
            </a:r>
            <a:r>
              <a:rPr lang="en-US" dirty="0"/>
              <a:t> </a:t>
            </a:r>
            <a:r>
              <a:rPr lang="en-US" dirty="0" err="1"/>
              <a:t>în</a:t>
            </a:r>
            <a:r>
              <a:rPr lang="en-US" dirty="0"/>
              <a:t> </a:t>
            </a:r>
            <a:r>
              <a:rPr lang="en-US" dirty="0" err="1"/>
              <a:t>conectarea</a:t>
            </a:r>
            <a:r>
              <a:rPr lang="en-US" dirty="0"/>
              <a:t> </a:t>
            </a:r>
            <a:r>
              <a:rPr lang="en-US" dirty="0" err="1"/>
              <a:t>acestor</a:t>
            </a:r>
            <a:r>
              <a:rPr lang="en-US" dirty="0"/>
              <a:t> </a:t>
            </a:r>
            <a:r>
              <a:rPr lang="en-US" dirty="0" err="1"/>
              <a:t>competențe</a:t>
            </a:r>
            <a:r>
              <a:rPr lang="en-US" dirty="0"/>
              <a:t> cu </a:t>
            </a:r>
            <a:r>
              <a:rPr lang="en-US" dirty="0" err="1"/>
              <a:t>posibile</a:t>
            </a:r>
            <a:r>
              <a:rPr lang="en-US" dirty="0"/>
              <a:t> </a:t>
            </a:r>
            <a:r>
              <a:rPr lang="en-US" dirty="0" err="1"/>
              <a:t>căi</a:t>
            </a:r>
            <a:r>
              <a:rPr lang="en-US" dirty="0"/>
              <a:t> de </a:t>
            </a:r>
            <a:r>
              <a:rPr lang="en-US" dirty="0" err="1"/>
              <a:t>formare</a:t>
            </a:r>
            <a:r>
              <a:rPr lang="en-US" dirty="0"/>
              <a:t> </a:t>
            </a:r>
            <a:r>
              <a:rPr lang="en-US" dirty="0" err="1"/>
              <a:t>și</a:t>
            </a:r>
            <a:r>
              <a:rPr lang="en-US" dirty="0"/>
              <a:t> </a:t>
            </a:r>
            <a:r>
              <a:rPr lang="en-US" dirty="0" err="1"/>
              <a:t>oportunități</a:t>
            </a:r>
            <a:r>
              <a:rPr lang="en-US" dirty="0"/>
              <a:t> pe </a:t>
            </a:r>
            <a:r>
              <a:rPr lang="en-US" dirty="0" err="1"/>
              <a:t>piața</a:t>
            </a:r>
            <a:r>
              <a:rPr lang="en-US" dirty="0"/>
              <a:t> </a:t>
            </a:r>
            <a:r>
              <a:rPr lang="en-US" dirty="0" err="1"/>
              <a:t>muncii</a:t>
            </a:r>
            <a:r>
              <a:rPr lang="en-US" dirty="0"/>
              <a:t>. 
Cum </a:t>
            </a:r>
            <a:r>
              <a:rPr lang="en-US" dirty="0" err="1"/>
              <a:t>ați</a:t>
            </a:r>
            <a:r>
              <a:rPr lang="en-US" dirty="0"/>
              <a:t> </a:t>
            </a:r>
            <a:r>
              <a:rPr lang="en-US" dirty="0" err="1"/>
              <a:t>putea</a:t>
            </a:r>
            <a:r>
              <a:rPr lang="en-US" dirty="0"/>
              <a:t> </a:t>
            </a:r>
            <a:r>
              <a:rPr lang="en-US" dirty="0" err="1"/>
              <a:t>ajuta</a:t>
            </a:r>
            <a:r>
              <a:rPr lang="en-US" dirty="0"/>
              <a:t> </a:t>
            </a:r>
            <a:r>
              <a:rPr lang="en-US" dirty="0" err="1"/>
              <a:t>cursanții</a:t>
            </a:r>
            <a:r>
              <a:rPr lang="en-US" dirty="0"/>
              <a:t> </a:t>
            </a:r>
            <a:r>
              <a:rPr lang="en-US" dirty="0" err="1"/>
              <a:t>să</a:t>
            </a:r>
            <a:r>
              <a:rPr lang="en-US" dirty="0"/>
              <a:t> </a:t>
            </a:r>
            <a:r>
              <a:rPr lang="en-US" dirty="0" err="1"/>
              <a:t>recunoască</a:t>
            </a:r>
            <a:r>
              <a:rPr lang="en-US" dirty="0"/>
              <a:t> </a:t>
            </a:r>
            <a:r>
              <a:rPr lang="en-US" dirty="0" err="1"/>
              <a:t>competențele</a:t>
            </a:r>
            <a:r>
              <a:rPr lang="en-US" dirty="0"/>
              <a:t> </a:t>
            </a:r>
            <a:r>
              <a:rPr lang="en-US" dirty="0" err="1"/>
              <a:t>transferabile</a:t>
            </a:r>
            <a:r>
              <a:rPr lang="en-US" dirty="0"/>
              <a:t> legate de </a:t>
            </a:r>
            <a:r>
              <a:rPr lang="en-US" dirty="0" err="1"/>
              <a:t>profesiile</a:t>
            </a:r>
            <a:r>
              <a:rPr lang="en-US" dirty="0"/>
              <a:t> de </a:t>
            </a:r>
            <a:r>
              <a:rPr lang="en-US" dirty="0" err="1"/>
              <a:t>sustenabilitate</a:t>
            </a:r>
            <a:r>
              <a:rPr lang="en-US" dirty="0"/>
              <a:t> </a:t>
            </a:r>
            <a:r>
              <a:rPr lang="en-US" dirty="0" err="1"/>
              <a:t>și</a:t>
            </a:r>
            <a:r>
              <a:rPr lang="en-US" dirty="0"/>
              <a:t> </a:t>
            </a:r>
            <a:r>
              <a:rPr lang="en-US" dirty="0" err="1"/>
              <a:t>locurile</a:t>
            </a:r>
            <a:r>
              <a:rPr lang="en-US" dirty="0"/>
              <a:t> de </a:t>
            </a:r>
            <a:r>
              <a:rPr lang="en-US" dirty="0" err="1"/>
              <a:t>muncă</a:t>
            </a:r>
            <a:r>
              <a:rPr lang="en-US" dirty="0"/>
              <a:t> </a:t>
            </a:r>
            <a:r>
              <a:rPr lang="en-US" dirty="0" err="1"/>
              <a:t>verzi</a:t>
            </a:r>
            <a:r>
              <a:rPr lang="en-US" dirty="0"/>
              <a:t>?</a:t>
            </a:r>
            <a:endParaRPr lang="en-US" noProof="0" dirty="0"/>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s-ES" sz="3200" dirty="0" err="1">
                <a:solidFill>
                  <a:srgbClr val="255839"/>
                </a:solidFill>
              </a:rPr>
              <a:t>Utilizarea</a:t>
            </a:r>
            <a:r>
              <a:rPr lang="es-ES" sz="3200" dirty="0">
                <a:solidFill>
                  <a:srgbClr val="255839"/>
                </a:solidFill>
              </a:rPr>
              <a:t> </a:t>
            </a:r>
            <a:r>
              <a:rPr lang="es-ES" sz="3200" dirty="0" err="1">
                <a:solidFill>
                  <a:srgbClr val="255839"/>
                </a:solidFill>
              </a:rPr>
              <a:t>materialelor</a:t>
            </a:r>
            <a:r>
              <a:rPr lang="es-ES" sz="3200" dirty="0">
                <a:solidFill>
                  <a:srgbClr val="255839"/>
                </a:solidFill>
              </a:rPr>
              <a:t> ESE </a:t>
            </a:r>
            <a:r>
              <a:rPr lang="es-ES" sz="3200" dirty="0" err="1">
                <a:solidFill>
                  <a:srgbClr val="255839"/>
                </a:solidFill>
              </a:rPr>
              <a:t>în</a:t>
            </a:r>
            <a:r>
              <a:rPr lang="es-ES" sz="3200" dirty="0">
                <a:solidFill>
                  <a:srgbClr val="255839"/>
                </a:solidFill>
              </a:rPr>
              <a:t> </a:t>
            </a:r>
            <a:r>
              <a:rPr lang="es-ES" sz="3200" dirty="0" err="1">
                <a:solidFill>
                  <a:srgbClr val="255839"/>
                </a:solidFill>
              </a:rPr>
              <a:t>acest</a:t>
            </a:r>
            <a:r>
              <a:rPr lang="es-ES" sz="3200" dirty="0">
                <a:solidFill>
                  <a:srgbClr val="255839"/>
                </a:solidFill>
              </a:rPr>
              <a:t> </a:t>
            </a:r>
            <a:r>
              <a:rPr lang="es-ES" sz="3200" dirty="0" err="1">
                <a:solidFill>
                  <a:srgbClr val="255839"/>
                </a:solidFill>
              </a:rPr>
              <a:t>modul</a:t>
            </a:r>
            <a:endParaRPr lang="el-GR" sz="3200"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071728"/>
          </a:xfrm>
        </p:spPr>
        <p:txBody>
          <a:bodyPr>
            <a:normAutofit lnSpcReduction="10000"/>
          </a:bodyPr>
          <a:lstStyle/>
          <a:p>
            <a:pPr marL="0" indent="0">
              <a:buNone/>
            </a:pPr>
            <a:r>
              <a:rPr lang="en-US" dirty="0" err="1"/>
              <a:t>În</a:t>
            </a:r>
            <a:r>
              <a:rPr lang="en-US" dirty="0"/>
              <a:t> </a:t>
            </a:r>
            <a:r>
              <a:rPr lang="en-US" dirty="0" err="1"/>
              <a:t>acest</a:t>
            </a:r>
            <a:r>
              <a:rPr lang="en-US" dirty="0"/>
              <a:t> </a:t>
            </a:r>
            <a:r>
              <a:rPr lang="en-US" dirty="0" err="1"/>
              <a:t>modul</a:t>
            </a:r>
            <a:r>
              <a:rPr lang="en-US" dirty="0"/>
              <a:t>, sunt </a:t>
            </a:r>
            <a:r>
              <a:rPr lang="en-US" dirty="0" err="1"/>
              <a:t>folosite</a:t>
            </a:r>
            <a:r>
              <a:rPr lang="en-US" dirty="0"/>
              <a:t> </a:t>
            </a:r>
            <a:r>
              <a:rPr lang="en-US" dirty="0" err="1"/>
              <a:t>următoarele</a:t>
            </a:r>
            <a:r>
              <a:rPr lang="en-US" dirty="0"/>
              <a:t> </a:t>
            </a:r>
            <a:r>
              <a:rPr lang="en-US" dirty="0" err="1"/>
              <a:t>materiale</a:t>
            </a:r>
            <a:r>
              <a:rPr lang="en-US" dirty="0"/>
              <a:t> ESE:</a:t>
            </a:r>
          </a:p>
          <a:p>
            <a:r>
              <a:rPr lang="en-US" dirty="0" err="1"/>
              <a:t>Planuri</a:t>
            </a:r>
            <a:r>
              <a:rPr lang="en-US" dirty="0"/>
              <a:t> de </a:t>
            </a:r>
            <a:r>
              <a:rPr lang="en-US" dirty="0" err="1"/>
              <a:t>lecții</a:t>
            </a:r>
            <a:r>
              <a:rPr lang="en-US" dirty="0"/>
              <a:t> WP3, </a:t>
            </a:r>
            <a:r>
              <a:rPr lang="en-US" dirty="0" err="1"/>
              <a:t>fișe</a:t>
            </a:r>
            <a:r>
              <a:rPr lang="en-US" dirty="0"/>
              <a:t> de </a:t>
            </a:r>
            <a:r>
              <a:rPr lang="en-US" dirty="0" err="1"/>
              <a:t>lucru</a:t>
            </a:r>
            <a:r>
              <a:rPr lang="en-US" dirty="0"/>
              <a:t> </a:t>
            </a:r>
            <a:r>
              <a:rPr lang="en-US" dirty="0" err="1"/>
              <a:t>pentru</a:t>
            </a:r>
            <a:r>
              <a:rPr lang="en-US" dirty="0"/>
              <a:t> </a:t>
            </a:r>
            <a:r>
              <a:rPr lang="en-US" dirty="0" err="1"/>
              <a:t>cursanți</a:t>
            </a:r>
            <a:r>
              <a:rPr lang="en-US" dirty="0"/>
              <a:t> </a:t>
            </a:r>
            <a:r>
              <a:rPr lang="en-US" dirty="0" err="1"/>
              <a:t>și</a:t>
            </a:r>
            <a:r>
              <a:rPr lang="en-US" dirty="0"/>
              <a:t> </a:t>
            </a:r>
            <a:r>
              <a:rPr lang="en-US" dirty="0" err="1"/>
              <a:t>activități</a:t>
            </a:r>
            <a:r>
              <a:rPr lang="en-US" dirty="0"/>
              <a:t> de </a:t>
            </a:r>
            <a:r>
              <a:rPr lang="en-US" dirty="0" err="1"/>
              <a:t>cartografiere</a:t>
            </a:r>
            <a:r>
              <a:rPr lang="en-US" dirty="0"/>
              <a:t> a </a:t>
            </a:r>
            <a:r>
              <a:rPr lang="en-US" dirty="0" err="1"/>
              <a:t>competențelor</a:t>
            </a:r>
            <a:r>
              <a:rPr lang="en-US" dirty="0"/>
              <a:t> legate de </a:t>
            </a:r>
            <a:r>
              <a:rPr lang="en-US" dirty="0" err="1"/>
              <a:t>profesiile</a:t>
            </a:r>
            <a:r>
              <a:rPr lang="en-US" dirty="0"/>
              <a:t> de </a:t>
            </a:r>
            <a:r>
              <a:rPr lang="en-US" dirty="0" err="1"/>
              <a:t>sustenabilitate</a:t>
            </a:r>
            <a:r>
              <a:rPr lang="en-US" dirty="0"/>
              <a:t> </a:t>
            </a:r>
            <a:r>
              <a:rPr lang="en-US" dirty="0" err="1"/>
              <a:t>și</a:t>
            </a:r>
            <a:r>
              <a:rPr lang="en-US" dirty="0"/>
              <a:t> </a:t>
            </a:r>
            <a:r>
              <a:rPr lang="en-US" dirty="0" err="1"/>
              <a:t>locurile</a:t>
            </a:r>
            <a:r>
              <a:rPr lang="en-US" dirty="0"/>
              <a:t> de </a:t>
            </a:r>
            <a:r>
              <a:rPr lang="en-US" dirty="0" err="1"/>
              <a:t>muncă</a:t>
            </a:r>
            <a:r>
              <a:rPr lang="en-US" dirty="0"/>
              <a:t> </a:t>
            </a:r>
            <a:r>
              <a:rPr lang="en-US" dirty="0" err="1"/>
              <a:t>verzi</a:t>
            </a:r>
            <a:r>
              <a:rPr lang="en-US" dirty="0"/>
              <a:t>
CU8 – </a:t>
            </a:r>
            <a:r>
              <a:rPr lang="en-US" dirty="0" err="1"/>
              <a:t>Managementul</a:t>
            </a:r>
            <a:r>
              <a:rPr lang="en-US" dirty="0"/>
              <a:t> </a:t>
            </a:r>
            <a:r>
              <a:rPr lang="en-US" dirty="0" err="1"/>
              <a:t>Schimbării</a:t>
            </a:r>
            <a:r>
              <a:rPr lang="en-US" dirty="0"/>
              <a:t> </a:t>
            </a:r>
            <a:r>
              <a:rPr lang="en-US" dirty="0" err="1"/>
              <a:t>și</a:t>
            </a:r>
            <a:r>
              <a:rPr lang="en-US" dirty="0"/>
              <a:t> </a:t>
            </a:r>
            <a:r>
              <a:rPr lang="en-US" dirty="0" err="1"/>
              <a:t>prezentări</a:t>
            </a:r>
            <a:r>
              <a:rPr lang="en-US" dirty="0"/>
              <a:t>, </a:t>
            </a:r>
            <a:r>
              <a:rPr lang="en-US" dirty="0" err="1"/>
              <a:t>studii</a:t>
            </a:r>
            <a:r>
              <a:rPr lang="en-US" dirty="0"/>
              <a:t> de </a:t>
            </a:r>
            <a:r>
              <a:rPr lang="en-US" dirty="0" err="1"/>
              <a:t>caz</a:t>
            </a:r>
            <a:r>
              <a:rPr lang="en-US" dirty="0"/>
              <a:t> </a:t>
            </a:r>
            <a:r>
              <a:rPr lang="en-US" dirty="0" err="1"/>
              <a:t>și</a:t>
            </a:r>
            <a:r>
              <a:rPr lang="en-US" dirty="0"/>
              <a:t> </a:t>
            </a:r>
            <a:r>
              <a:rPr lang="en-US" dirty="0" err="1"/>
              <a:t>activități</a:t>
            </a:r>
            <a:r>
              <a:rPr lang="en-US" dirty="0"/>
              <a:t> de </a:t>
            </a:r>
            <a:r>
              <a:rPr lang="en-US" dirty="0" err="1"/>
              <a:t>reflecție</a:t>
            </a:r>
            <a:r>
              <a:rPr lang="en-US" dirty="0"/>
              <a:t> legate de </a:t>
            </a:r>
            <a:r>
              <a:rPr lang="en-US" dirty="0" err="1"/>
              <a:t>transformarea</a:t>
            </a:r>
            <a:r>
              <a:rPr lang="en-US" dirty="0"/>
              <a:t> </a:t>
            </a:r>
            <a:r>
              <a:rPr lang="en-US" dirty="0" err="1"/>
              <a:t>durabilă</a:t>
            </a:r>
            <a:r>
              <a:rPr lang="en-US" dirty="0"/>
              <a:t>, </a:t>
            </a:r>
            <a:r>
              <a:rPr lang="en-US" dirty="0" err="1"/>
              <a:t>strategiile</a:t>
            </a:r>
            <a:r>
              <a:rPr lang="en-US" dirty="0"/>
              <a:t> de </a:t>
            </a:r>
            <a:r>
              <a:rPr lang="en-US" dirty="0" err="1"/>
              <a:t>comunicare</a:t>
            </a:r>
            <a:r>
              <a:rPr lang="en-US" dirty="0"/>
              <a:t> </a:t>
            </a:r>
            <a:r>
              <a:rPr lang="en-US" dirty="0" err="1"/>
              <a:t>și</a:t>
            </a:r>
            <a:r>
              <a:rPr lang="en-US" dirty="0"/>
              <a:t> </a:t>
            </a:r>
            <a:r>
              <a:rPr lang="en-US" dirty="0" err="1"/>
              <a:t>colaborare</a:t>
            </a:r>
            <a:r>
              <a:rPr lang="en-US" dirty="0"/>
              <a:t> 
</a:t>
            </a:r>
            <a:r>
              <a:rPr lang="en-US" dirty="0" err="1"/>
              <a:t>Șabloane</a:t>
            </a:r>
            <a:r>
              <a:rPr lang="en-US" dirty="0"/>
              <a:t> de </a:t>
            </a:r>
            <a:r>
              <a:rPr lang="en-US" dirty="0" err="1"/>
              <a:t>ghidare</a:t>
            </a:r>
            <a:r>
              <a:rPr lang="en-US" dirty="0"/>
              <a:t> </a:t>
            </a:r>
            <a:r>
              <a:rPr lang="en-US" dirty="0" err="1"/>
              <a:t>pentru</a:t>
            </a:r>
            <a:r>
              <a:rPr lang="en-US" dirty="0"/>
              <a:t> </a:t>
            </a:r>
            <a:r>
              <a:rPr lang="en-US" dirty="0" err="1"/>
              <a:t>cursanți</a:t>
            </a:r>
            <a:r>
              <a:rPr lang="en-US" dirty="0"/>
              <a:t>, </a:t>
            </a:r>
            <a:r>
              <a:rPr lang="en-US" dirty="0" err="1"/>
              <a:t>scenarii</a:t>
            </a:r>
            <a:r>
              <a:rPr lang="en-US" dirty="0"/>
              <a:t> de </a:t>
            </a:r>
            <a:r>
              <a:rPr lang="en-US" dirty="0" err="1"/>
              <a:t>mentorat</a:t>
            </a:r>
            <a:r>
              <a:rPr lang="en-US" dirty="0"/>
              <a:t>, </a:t>
            </a:r>
            <a:r>
              <a:rPr lang="en-US" dirty="0" err="1"/>
              <a:t>activități</a:t>
            </a:r>
            <a:r>
              <a:rPr lang="en-US" dirty="0"/>
              <a:t> SDL </a:t>
            </a:r>
            <a:r>
              <a:rPr lang="en-US" dirty="0" err="1"/>
              <a:t>și</a:t>
            </a:r>
            <a:r>
              <a:rPr lang="en-US" dirty="0"/>
              <a:t> </a:t>
            </a:r>
            <a:r>
              <a:rPr lang="en-US" dirty="0" err="1"/>
              <a:t>materiale</a:t>
            </a:r>
            <a:r>
              <a:rPr lang="en-US" dirty="0"/>
              <a:t> </a:t>
            </a:r>
            <a:r>
              <a:rPr lang="en-US" dirty="0" err="1"/>
              <a:t>pentru</a:t>
            </a:r>
            <a:r>
              <a:rPr lang="en-US" dirty="0"/>
              <a:t> </a:t>
            </a:r>
            <a:r>
              <a:rPr lang="en-US" dirty="0" err="1"/>
              <a:t>portofoliul</a:t>
            </a:r>
            <a:r>
              <a:rPr lang="en-US" dirty="0"/>
              <a:t> </a:t>
            </a:r>
            <a:r>
              <a:rPr lang="en-US" dirty="0" err="1"/>
              <a:t>formatorului</a:t>
            </a:r>
            <a:r>
              <a:rPr lang="en-US" dirty="0"/>
              <a:t>.</a:t>
            </a:r>
          </a:p>
          <a:p>
            <a:pPr marL="0" indent="0">
              <a:buNone/>
            </a:pPr>
            <a:endParaRPr lang="en-US" dirty="0"/>
          </a:p>
          <a:p>
            <a:pPr marL="0" indent="0">
              <a:buNone/>
            </a:pPr>
            <a:r>
              <a:rPr lang="it-IT" b="1" dirty="0"/>
              <a:t>Formatorii vor folosi aceste materiale pentru a</a:t>
            </a:r>
            <a:r>
              <a:rPr lang="en-US" b="1" dirty="0"/>
              <a:t>:</a:t>
            </a:r>
          </a:p>
          <a:p>
            <a:r>
              <a:rPr lang="en-US" dirty="0" err="1"/>
              <a:t>sprijinii</a:t>
            </a:r>
            <a:r>
              <a:rPr lang="en-US" dirty="0"/>
              <a:t> </a:t>
            </a:r>
            <a:r>
              <a:rPr lang="en-US" dirty="0" err="1"/>
              <a:t>cursanții</a:t>
            </a:r>
            <a:r>
              <a:rPr lang="en-US" dirty="0"/>
              <a:t> </a:t>
            </a:r>
            <a:r>
              <a:rPr lang="en-US" dirty="0" err="1"/>
              <a:t>în</a:t>
            </a:r>
            <a:r>
              <a:rPr lang="en-US" dirty="0"/>
              <a:t> </a:t>
            </a:r>
            <a:r>
              <a:rPr lang="en-US" dirty="0" err="1"/>
              <a:t>identificarea</a:t>
            </a:r>
            <a:r>
              <a:rPr lang="en-US" dirty="0"/>
              <a:t> </a:t>
            </a:r>
            <a:r>
              <a:rPr lang="en-US" dirty="0" err="1"/>
              <a:t>căilor</a:t>
            </a:r>
            <a:r>
              <a:rPr lang="en-US" dirty="0"/>
              <a:t> </a:t>
            </a:r>
            <a:r>
              <a:rPr lang="en-US" dirty="0" err="1"/>
              <a:t>profesionale</a:t>
            </a:r>
            <a:r>
              <a:rPr lang="en-US" dirty="0"/>
              <a:t> legate de </a:t>
            </a:r>
            <a:r>
              <a:rPr lang="en-US" dirty="0" err="1"/>
              <a:t>sustenabilitate</a:t>
            </a:r>
            <a:r>
              <a:rPr lang="en-US" dirty="0"/>
              <a:t>;  
</a:t>
            </a:r>
            <a:r>
              <a:rPr lang="en-US" dirty="0" err="1"/>
              <a:t>facilita</a:t>
            </a:r>
            <a:r>
              <a:rPr lang="en-US" dirty="0"/>
              <a:t> </a:t>
            </a:r>
            <a:r>
              <a:rPr lang="en-US" dirty="0" err="1"/>
              <a:t>cartografierea</a:t>
            </a:r>
            <a:r>
              <a:rPr lang="en-US" dirty="0"/>
              <a:t> </a:t>
            </a:r>
            <a:r>
              <a:rPr lang="en-US" dirty="0" err="1"/>
              <a:t>competențelor</a:t>
            </a:r>
            <a:r>
              <a:rPr lang="en-US" dirty="0"/>
              <a:t> </a:t>
            </a:r>
            <a:r>
              <a:rPr lang="en-US" dirty="0" err="1"/>
              <a:t>și</a:t>
            </a:r>
            <a:r>
              <a:rPr lang="en-US" dirty="0"/>
              <a:t> </a:t>
            </a:r>
            <a:r>
              <a:rPr lang="en-US" dirty="0" err="1"/>
              <a:t>activităților</a:t>
            </a:r>
            <a:r>
              <a:rPr lang="en-US" dirty="0"/>
              <a:t> de </a:t>
            </a:r>
            <a:r>
              <a:rPr lang="en-US" dirty="0" err="1"/>
              <a:t>progres</a:t>
            </a:r>
            <a:r>
              <a:rPr lang="en-US" dirty="0"/>
              <a:t> a </a:t>
            </a:r>
            <a:r>
              <a:rPr lang="en-US" dirty="0" err="1"/>
              <a:t>cursanților</a:t>
            </a:r>
            <a:r>
              <a:rPr lang="en-US" dirty="0"/>
              <a:t>;  
</a:t>
            </a:r>
            <a:r>
              <a:rPr lang="en-US" dirty="0" err="1"/>
              <a:t>conecta</a:t>
            </a:r>
            <a:r>
              <a:rPr lang="en-US" dirty="0"/>
              <a:t> </a:t>
            </a:r>
            <a:r>
              <a:rPr lang="en-US" dirty="0" err="1"/>
              <a:t>învățarea</a:t>
            </a:r>
            <a:r>
              <a:rPr lang="en-US" dirty="0"/>
              <a:t> </a:t>
            </a:r>
            <a:r>
              <a:rPr lang="en-US" dirty="0" err="1"/>
              <a:t>sustenabilității</a:t>
            </a:r>
            <a:r>
              <a:rPr lang="en-US" dirty="0"/>
              <a:t> cu </a:t>
            </a:r>
            <a:r>
              <a:rPr lang="en-US" dirty="0" err="1"/>
              <a:t>oportunitățile</a:t>
            </a:r>
            <a:r>
              <a:rPr lang="en-US" dirty="0"/>
              <a:t> de pe </a:t>
            </a:r>
            <a:r>
              <a:rPr lang="en-US" dirty="0" err="1"/>
              <a:t>piața</a:t>
            </a:r>
            <a:r>
              <a:rPr lang="en-US" dirty="0"/>
              <a:t> </a:t>
            </a:r>
            <a:r>
              <a:rPr lang="en-US" dirty="0" err="1"/>
              <a:t>muncii</a:t>
            </a:r>
            <a:r>
              <a:rPr lang="en-US" dirty="0"/>
              <a:t>;  
</a:t>
            </a:r>
            <a:r>
              <a:rPr lang="en-US" dirty="0" err="1"/>
              <a:t>ghida</a:t>
            </a:r>
            <a:r>
              <a:rPr lang="en-US" dirty="0"/>
              <a:t> </a:t>
            </a:r>
            <a:r>
              <a:rPr lang="en-US" dirty="0" err="1"/>
              <a:t>discuții</a:t>
            </a:r>
            <a:r>
              <a:rPr lang="en-US" dirty="0"/>
              <a:t> </a:t>
            </a:r>
            <a:r>
              <a:rPr lang="en-US" dirty="0" err="1"/>
              <a:t>despre</a:t>
            </a:r>
            <a:r>
              <a:rPr lang="en-US" dirty="0"/>
              <a:t> </a:t>
            </a:r>
            <a:r>
              <a:rPr lang="en-US" dirty="0" err="1"/>
              <a:t>mentorat</a:t>
            </a:r>
            <a:r>
              <a:rPr lang="en-US" dirty="0"/>
              <a:t> </a:t>
            </a:r>
            <a:r>
              <a:rPr lang="en-US" dirty="0" err="1"/>
              <a:t>și</a:t>
            </a:r>
            <a:r>
              <a:rPr lang="en-US" dirty="0"/>
              <a:t> </a:t>
            </a:r>
            <a:r>
              <a:rPr lang="en-US" dirty="0" err="1"/>
              <a:t>exerciții</a:t>
            </a:r>
            <a:r>
              <a:rPr lang="en-US" dirty="0"/>
              <a:t> reflexive de </a:t>
            </a:r>
            <a:r>
              <a:rPr lang="en-US" dirty="0" err="1"/>
              <a:t>planificare</a:t>
            </a:r>
            <a:r>
              <a:rPr lang="en-US" dirty="0"/>
              <a:t> a </a:t>
            </a:r>
            <a:r>
              <a:rPr lang="en-US" dirty="0" err="1"/>
              <a:t>carierei</a:t>
            </a:r>
            <a:r>
              <a:rPr lang="en-US" dirty="0"/>
              <a:t>;  
</a:t>
            </a:r>
            <a:r>
              <a:rPr lang="en-US" dirty="0" err="1"/>
              <a:t>adapta</a:t>
            </a:r>
            <a:r>
              <a:rPr lang="en-US" dirty="0"/>
              <a:t> </a:t>
            </a:r>
            <a:r>
              <a:rPr lang="en-US" dirty="0" err="1"/>
              <a:t>activitățile</a:t>
            </a:r>
            <a:r>
              <a:rPr lang="en-US" dirty="0"/>
              <a:t> de </a:t>
            </a:r>
            <a:r>
              <a:rPr lang="en-US" dirty="0" err="1"/>
              <a:t>ghidare</a:t>
            </a:r>
            <a:r>
              <a:rPr lang="en-US" dirty="0"/>
              <a:t> a </a:t>
            </a:r>
            <a:r>
              <a:rPr lang="en-US" dirty="0" err="1"/>
              <a:t>cursanților</a:t>
            </a:r>
            <a:r>
              <a:rPr lang="en-US" dirty="0"/>
              <a:t> la </a:t>
            </a:r>
            <a:r>
              <a:rPr lang="en-US" dirty="0" err="1"/>
              <a:t>propriile</a:t>
            </a:r>
            <a:r>
              <a:rPr lang="en-US" dirty="0"/>
              <a:t> lor </a:t>
            </a:r>
            <a:r>
              <a:rPr lang="en-US" dirty="0" err="1"/>
              <a:t>contexte</a:t>
            </a:r>
            <a:r>
              <a:rPr lang="en-US" dirty="0"/>
              <a:t> de </a:t>
            </a:r>
            <a:r>
              <a:rPr lang="en-US" dirty="0" err="1"/>
              <a:t>învățare</a:t>
            </a:r>
            <a:r>
              <a:rPr lang="en-US" dirty="0"/>
              <a:t> VET </a:t>
            </a:r>
            <a:r>
              <a:rPr lang="en-US" dirty="0" err="1"/>
              <a:t>și</a:t>
            </a:r>
            <a:r>
              <a:rPr lang="en-US" dirty="0"/>
              <a:t> de </a:t>
            </a:r>
            <a:r>
              <a:rPr lang="en-US" dirty="0" err="1"/>
              <a:t>învățare</a:t>
            </a:r>
            <a:r>
              <a:rPr lang="en-US" dirty="0"/>
              <a:t> </a:t>
            </a:r>
            <a:r>
              <a:rPr lang="en-US" dirty="0" err="1"/>
              <a:t>pentru</a:t>
            </a:r>
            <a:r>
              <a:rPr lang="en-US" dirty="0"/>
              <a:t> </a:t>
            </a:r>
            <a:r>
              <a:rPr lang="en-US" dirty="0" err="1"/>
              <a:t>adulți</a:t>
            </a:r>
            <a:r>
              <a:rPr lang="en-US" dirty="0"/>
              <a:t>.</a:t>
            </a:r>
          </a:p>
          <a:p>
            <a:pPr marL="0" indent="0">
              <a:buNone/>
            </a:pPr>
            <a:endParaRPr lang="en-US" dirty="0"/>
          </a:p>
        </p:txBody>
      </p:sp>
    </p:spTree>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Checkpoint</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569705"/>
            <a:ext cx="9313591" cy="3808412"/>
          </a:xfrm>
        </p:spPr>
        <p:txBody>
          <a:bodyPr/>
          <a:lstStyle/>
          <a:p>
            <a:pPr marL="0" indent="0">
              <a:buNone/>
            </a:pPr>
            <a:r>
              <a:rPr lang="en-US" dirty="0" err="1"/>
              <a:t>Discuție</a:t>
            </a:r>
            <a:r>
              <a:rPr lang="en-US" dirty="0"/>
              <a:t> </a:t>
            </a:r>
            <a:r>
              <a:rPr lang="en-US" dirty="0" err="1"/>
              <a:t>scurtă</a:t>
            </a:r>
            <a:r>
              <a:rPr lang="en-US" dirty="0"/>
              <a:t>:</a:t>
            </a:r>
          </a:p>
          <a:p>
            <a:r>
              <a:rPr lang="en-US" dirty="0"/>
              <a:t>Care </a:t>
            </a:r>
            <a:r>
              <a:rPr lang="en-US" dirty="0" err="1"/>
              <a:t>este</a:t>
            </a:r>
            <a:r>
              <a:rPr lang="en-US" dirty="0"/>
              <a:t> </a:t>
            </a:r>
            <a:r>
              <a:rPr lang="en-US" dirty="0" err="1"/>
              <a:t>cea</a:t>
            </a:r>
            <a:r>
              <a:rPr lang="en-US" dirty="0"/>
              <a:t> </a:t>
            </a:r>
            <a:r>
              <a:rPr lang="en-US" dirty="0" err="1"/>
              <a:t>mai</a:t>
            </a:r>
            <a:r>
              <a:rPr lang="en-US" dirty="0"/>
              <a:t> </a:t>
            </a:r>
            <a:r>
              <a:rPr lang="en-US" dirty="0" err="1"/>
              <a:t>importantă</a:t>
            </a:r>
            <a:r>
              <a:rPr lang="en-US" dirty="0"/>
              <a:t> idee din </a:t>
            </a:r>
            <a:r>
              <a:rPr lang="en-US" dirty="0" err="1"/>
              <a:t>această</a:t>
            </a:r>
            <a:r>
              <a:rPr lang="en-US" dirty="0"/>
              <a:t> </a:t>
            </a:r>
            <a:r>
              <a:rPr lang="en-US" dirty="0" err="1"/>
              <a:t>secțiune</a:t>
            </a:r>
            <a:r>
              <a:rPr lang="en-US" dirty="0"/>
              <a:t> </a:t>
            </a:r>
            <a:r>
              <a:rPr lang="en-US" dirty="0" err="1"/>
              <a:t>despre</a:t>
            </a:r>
            <a:r>
              <a:rPr lang="en-US" dirty="0"/>
              <a:t> </a:t>
            </a:r>
            <a:r>
              <a:rPr lang="en-US" dirty="0" err="1"/>
              <a:t>orientarea</a:t>
            </a:r>
            <a:r>
              <a:rPr lang="en-US" dirty="0"/>
              <a:t> </a:t>
            </a:r>
            <a:r>
              <a:rPr lang="en-US" dirty="0" err="1"/>
              <a:t>în</a:t>
            </a:r>
            <a:r>
              <a:rPr lang="en-US" dirty="0"/>
              <a:t> </a:t>
            </a:r>
            <a:r>
              <a:rPr lang="en-US" dirty="0" err="1"/>
              <a:t>carieră</a:t>
            </a:r>
            <a:r>
              <a:rPr lang="en-US" dirty="0"/>
              <a:t> </a:t>
            </a:r>
            <a:r>
              <a:rPr lang="en-US" dirty="0" err="1"/>
              <a:t>și</a:t>
            </a:r>
            <a:r>
              <a:rPr lang="en-US" dirty="0"/>
              <a:t> </a:t>
            </a:r>
            <a:r>
              <a:rPr lang="en-US" dirty="0" err="1"/>
              <a:t>progresul</a:t>
            </a:r>
            <a:r>
              <a:rPr lang="en-US" dirty="0"/>
              <a:t> </a:t>
            </a:r>
            <a:r>
              <a:rPr lang="en-US" dirty="0" err="1"/>
              <a:t>cursanților</a:t>
            </a:r>
            <a:r>
              <a:rPr lang="en-US" dirty="0"/>
              <a:t> </a:t>
            </a:r>
            <a:r>
              <a:rPr lang="en-US" dirty="0" err="1"/>
              <a:t>în</a:t>
            </a:r>
            <a:r>
              <a:rPr lang="en-US" dirty="0"/>
              <a:t> </a:t>
            </a:r>
            <a:r>
              <a:rPr lang="en-US" dirty="0" err="1"/>
              <a:t>educația</a:t>
            </a:r>
            <a:r>
              <a:rPr lang="en-US" dirty="0"/>
              <a:t> </a:t>
            </a:r>
            <a:r>
              <a:rPr lang="en-US" dirty="0" err="1"/>
              <a:t>pentru</a:t>
            </a:r>
            <a:r>
              <a:rPr lang="en-US" dirty="0"/>
              <a:t> </a:t>
            </a:r>
            <a:r>
              <a:rPr lang="en-US" dirty="0" err="1"/>
              <a:t>sustenabilitate</a:t>
            </a:r>
            <a:r>
              <a:rPr lang="en-US" dirty="0"/>
              <a:t>? 
Cum </a:t>
            </a:r>
            <a:r>
              <a:rPr lang="en-US" dirty="0" err="1"/>
              <a:t>ar</a:t>
            </a:r>
            <a:r>
              <a:rPr lang="en-US" dirty="0"/>
              <a:t> </a:t>
            </a:r>
            <a:r>
              <a:rPr lang="en-US" dirty="0" err="1"/>
              <a:t>putea</a:t>
            </a:r>
            <a:r>
              <a:rPr lang="en-US" dirty="0"/>
              <a:t> fi explicate </a:t>
            </a:r>
            <a:r>
              <a:rPr lang="en-US" dirty="0" err="1"/>
              <a:t>activitățile</a:t>
            </a:r>
            <a:r>
              <a:rPr lang="en-US" dirty="0"/>
              <a:t> de </a:t>
            </a:r>
            <a:r>
              <a:rPr lang="en-US" dirty="0" err="1"/>
              <a:t>cartografiere</a:t>
            </a:r>
            <a:r>
              <a:rPr lang="en-US" dirty="0"/>
              <a:t> a </a:t>
            </a:r>
            <a:r>
              <a:rPr lang="en-US" dirty="0" err="1"/>
              <a:t>competențelor</a:t>
            </a:r>
            <a:r>
              <a:rPr lang="en-US" dirty="0"/>
              <a:t> </a:t>
            </a:r>
            <a:r>
              <a:rPr lang="en-US" dirty="0" err="1"/>
              <a:t>sau</a:t>
            </a:r>
            <a:r>
              <a:rPr lang="en-US" dirty="0"/>
              <a:t> de </a:t>
            </a:r>
            <a:r>
              <a:rPr lang="en-US" dirty="0" err="1"/>
              <a:t>mentorat</a:t>
            </a:r>
            <a:r>
              <a:rPr lang="en-US" dirty="0"/>
              <a:t> </a:t>
            </a:r>
            <a:r>
              <a:rPr lang="en-US" dirty="0" err="1"/>
              <a:t>cursanților</a:t>
            </a:r>
            <a:r>
              <a:rPr lang="en-US" dirty="0"/>
              <a:t> VET </a:t>
            </a:r>
            <a:r>
              <a:rPr lang="en-US" dirty="0" err="1"/>
              <a:t>într</a:t>
            </a:r>
            <a:r>
              <a:rPr lang="en-US" dirty="0"/>
              <a:t>-un mod </a:t>
            </a:r>
            <a:r>
              <a:rPr lang="en-US" dirty="0" err="1"/>
              <a:t>practic</a:t>
            </a:r>
            <a:r>
              <a:rPr lang="en-US" dirty="0"/>
              <a:t>? 
Ce material ESE </a:t>
            </a:r>
            <a:r>
              <a:rPr lang="en-US" dirty="0" err="1"/>
              <a:t>sau</a:t>
            </a:r>
            <a:r>
              <a:rPr lang="en-US" dirty="0"/>
              <a:t> </a:t>
            </a:r>
            <a:r>
              <a:rPr lang="en-US" dirty="0" err="1"/>
              <a:t>activitate</a:t>
            </a:r>
            <a:r>
              <a:rPr lang="en-US" dirty="0"/>
              <a:t> CU8 </a:t>
            </a:r>
            <a:r>
              <a:rPr lang="en-US" dirty="0" err="1"/>
              <a:t>ar</a:t>
            </a:r>
            <a:r>
              <a:rPr lang="en-US" dirty="0"/>
              <a:t> </a:t>
            </a:r>
            <a:r>
              <a:rPr lang="en-US" dirty="0" err="1"/>
              <a:t>putea</a:t>
            </a:r>
            <a:r>
              <a:rPr lang="en-US" dirty="0"/>
              <a:t> </a:t>
            </a:r>
            <a:r>
              <a:rPr lang="en-US" dirty="0" err="1"/>
              <a:t>ajuta</a:t>
            </a:r>
            <a:r>
              <a:rPr lang="en-US" dirty="0"/>
              <a:t> </a:t>
            </a:r>
            <a:r>
              <a:rPr lang="en-US" dirty="0" err="1"/>
              <a:t>cursanții</a:t>
            </a:r>
            <a:r>
              <a:rPr lang="en-US" dirty="0"/>
              <a:t> </a:t>
            </a:r>
            <a:r>
              <a:rPr lang="en-US" dirty="0" err="1"/>
              <a:t>să</a:t>
            </a:r>
            <a:r>
              <a:rPr lang="en-US" dirty="0"/>
              <a:t> </a:t>
            </a:r>
            <a:r>
              <a:rPr lang="en-US" dirty="0" err="1"/>
              <a:t>înțeleagă</a:t>
            </a:r>
            <a:r>
              <a:rPr lang="en-US" dirty="0"/>
              <a:t> </a:t>
            </a:r>
            <a:r>
              <a:rPr lang="en-US" dirty="0" err="1"/>
              <a:t>mai</a:t>
            </a:r>
            <a:r>
              <a:rPr lang="en-US" dirty="0"/>
              <a:t> bine </a:t>
            </a:r>
            <a:r>
              <a:rPr lang="en-US" dirty="0" err="1"/>
              <a:t>profesiile</a:t>
            </a:r>
            <a:r>
              <a:rPr lang="en-US" dirty="0"/>
              <a:t> de </a:t>
            </a:r>
            <a:r>
              <a:rPr lang="en-US" dirty="0" err="1"/>
              <a:t>sustenabilitate</a:t>
            </a:r>
            <a:r>
              <a:rPr lang="en-US" dirty="0"/>
              <a:t> </a:t>
            </a:r>
            <a:r>
              <a:rPr lang="en-US" dirty="0" err="1"/>
              <a:t>și</a:t>
            </a:r>
            <a:r>
              <a:rPr lang="en-US" dirty="0"/>
              <a:t> </a:t>
            </a:r>
            <a:r>
              <a:rPr lang="en-US" dirty="0" err="1"/>
              <a:t>căile</a:t>
            </a:r>
            <a:r>
              <a:rPr lang="en-US" dirty="0"/>
              <a:t> de </a:t>
            </a:r>
            <a:r>
              <a:rPr lang="en-US" dirty="0" err="1"/>
              <a:t>carieră</a:t>
            </a:r>
            <a:r>
              <a:rPr lang="en-US" dirty="0"/>
              <a:t> </a:t>
            </a:r>
            <a:r>
              <a:rPr lang="en-US" dirty="0" err="1"/>
              <a:t>verde</a:t>
            </a:r>
            <a:r>
              <a:rPr lang="en-US" dirty="0"/>
              <a:t>?</a:t>
            </a:r>
          </a:p>
        </p:txBody>
      </p:sp>
    </p:spTree>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27731"/>
            <a:ext cx="6371016" cy="544629"/>
          </a:xfrm>
        </p:spPr>
        <p:txBody>
          <a:bodyPr/>
          <a:lstStyle/>
          <a:p>
            <a:r>
              <a:rPr lang="it-IT" b="1" dirty="0"/>
              <a:t>Laboratorul «Profil de Carieră Verde»</a:t>
            </a:r>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027897"/>
            <a:ext cx="6371016" cy="4429126"/>
          </a:xfrm>
        </p:spPr>
        <p:txBody>
          <a:bodyPr>
            <a:normAutofit fontScale="92500"/>
          </a:bodyPr>
          <a:lstStyle/>
          <a:p>
            <a:pPr marL="0" indent="0">
              <a:buNone/>
            </a:pPr>
            <a:r>
              <a:rPr lang="en-US" dirty="0" err="1"/>
              <a:t>Participanții</a:t>
            </a:r>
            <a:r>
              <a:rPr lang="en-US" dirty="0"/>
              <a:t> </a:t>
            </a:r>
            <a:r>
              <a:rPr lang="en-US" dirty="0" err="1"/>
              <a:t>vor</a:t>
            </a:r>
            <a:r>
              <a:rPr lang="en-US" dirty="0"/>
              <a:t>:</a:t>
            </a:r>
          </a:p>
          <a:p>
            <a:r>
              <a:rPr lang="en-US" dirty="0" err="1"/>
              <a:t>Alege</a:t>
            </a:r>
            <a:r>
              <a:rPr lang="en-US" dirty="0"/>
              <a:t> o </a:t>
            </a:r>
            <a:r>
              <a:rPr lang="en-US" dirty="0" err="1"/>
              <a:t>profesie</a:t>
            </a:r>
            <a:r>
              <a:rPr lang="en-US" dirty="0"/>
              <a:t> </a:t>
            </a:r>
            <a:r>
              <a:rPr lang="en-US" dirty="0" err="1"/>
              <a:t>legată</a:t>
            </a:r>
            <a:r>
              <a:rPr lang="en-US" dirty="0"/>
              <a:t> de </a:t>
            </a:r>
            <a:r>
              <a:rPr lang="en-US" dirty="0" err="1"/>
              <a:t>sustenabilitate</a:t>
            </a:r>
            <a:r>
              <a:rPr lang="en-US" dirty="0"/>
              <a:t> </a:t>
            </a:r>
            <a:r>
              <a:rPr lang="en-US" dirty="0" err="1"/>
              <a:t>sau</a:t>
            </a:r>
            <a:r>
              <a:rPr lang="en-US" dirty="0"/>
              <a:t> o </a:t>
            </a:r>
            <a:r>
              <a:rPr lang="en-US" dirty="0" err="1"/>
              <a:t>traiectorie</a:t>
            </a:r>
            <a:r>
              <a:rPr lang="en-US" dirty="0"/>
              <a:t> de </a:t>
            </a:r>
            <a:r>
              <a:rPr lang="en-US" dirty="0" err="1"/>
              <a:t>joburi</a:t>
            </a:r>
            <a:r>
              <a:rPr lang="en-US" dirty="0"/>
              <a:t> </a:t>
            </a:r>
            <a:r>
              <a:rPr lang="en-US" dirty="0" err="1"/>
              <a:t>verzi</a:t>
            </a:r>
            <a:r>
              <a:rPr lang="en-US" dirty="0"/>
              <a:t> legate de </a:t>
            </a:r>
            <a:r>
              <a:rPr lang="en-US" dirty="0" err="1"/>
              <a:t>sectoare</a:t>
            </a:r>
            <a:r>
              <a:rPr lang="en-US" dirty="0"/>
              <a:t> precum </a:t>
            </a:r>
            <a:r>
              <a:rPr lang="en-US" dirty="0" err="1"/>
              <a:t>energia</a:t>
            </a:r>
            <a:r>
              <a:rPr lang="en-US" dirty="0"/>
              <a:t> </a:t>
            </a:r>
            <a:r>
              <a:rPr lang="en-US" dirty="0" err="1"/>
              <a:t>regenerabilă</a:t>
            </a:r>
            <a:r>
              <a:rPr lang="en-US" dirty="0"/>
              <a:t>, </a:t>
            </a:r>
            <a:r>
              <a:rPr lang="en-US" dirty="0" err="1"/>
              <a:t>agroalimentația</a:t>
            </a:r>
            <a:r>
              <a:rPr lang="en-US" dirty="0"/>
              <a:t>, </a:t>
            </a:r>
            <a:r>
              <a:rPr lang="en-US" dirty="0" err="1"/>
              <a:t>economia</a:t>
            </a:r>
            <a:r>
              <a:rPr lang="en-US" dirty="0"/>
              <a:t> </a:t>
            </a:r>
            <a:r>
              <a:rPr lang="en-US" dirty="0" err="1"/>
              <a:t>circulară</a:t>
            </a:r>
            <a:r>
              <a:rPr lang="en-US" dirty="0"/>
              <a:t> </a:t>
            </a:r>
            <a:r>
              <a:rPr lang="en-US" dirty="0" err="1"/>
              <a:t>sau</a:t>
            </a:r>
            <a:r>
              <a:rPr lang="en-US" dirty="0"/>
              <a:t> </a:t>
            </a:r>
            <a:r>
              <a:rPr lang="en-US" dirty="0" err="1"/>
              <a:t>turismul</a:t>
            </a:r>
            <a:r>
              <a:rPr lang="en-US" dirty="0"/>
              <a:t> </a:t>
            </a:r>
            <a:r>
              <a:rPr lang="en-US" dirty="0" err="1"/>
              <a:t>durabil</a:t>
            </a:r>
            <a:r>
              <a:rPr lang="en-US" dirty="0"/>
              <a:t>
</a:t>
            </a:r>
            <a:r>
              <a:rPr lang="en-US" dirty="0" err="1"/>
              <a:t>Identifica</a:t>
            </a:r>
            <a:r>
              <a:rPr lang="en-US" dirty="0"/>
              <a:t> </a:t>
            </a:r>
            <a:r>
              <a:rPr lang="en-US" dirty="0" err="1"/>
              <a:t>competențele</a:t>
            </a:r>
            <a:r>
              <a:rPr lang="en-US" dirty="0"/>
              <a:t> </a:t>
            </a:r>
            <a:r>
              <a:rPr lang="en-US" dirty="0" err="1"/>
              <a:t>cheie</a:t>
            </a:r>
            <a:r>
              <a:rPr lang="en-US" dirty="0"/>
              <a:t>, </a:t>
            </a:r>
            <a:r>
              <a:rPr lang="en-US" dirty="0" err="1"/>
              <a:t>abilitățile</a:t>
            </a:r>
            <a:r>
              <a:rPr lang="en-US" dirty="0"/>
              <a:t> </a:t>
            </a:r>
            <a:r>
              <a:rPr lang="en-US" dirty="0" err="1"/>
              <a:t>transferabile</a:t>
            </a:r>
            <a:r>
              <a:rPr lang="en-US" dirty="0"/>
              <a:t> </a:t>
            </a:r>
            <a:r>
              <a:rPr lang="en-US" dirty="0" err="1"/>
              <a:t>și</a:t>
            </a:r>
            <a:r>
              <a:rPr lang="en-US" dirty="0"/>
              <a:t> </a:t>
            </a:r>
            <a:r>
              <a:rPr lang="en-US" dirty="0" err="1"/>
              <a:t>oportunitățile</a:t>
            </a:r>
            <a:r>
              <a:rPr lang="en-US" dirty="0"/>
              <a:t> de </a:t>
            </a:r>
            <a:r>
              <a:rPr lang="en-US" dirty="0" err="1"/>
              <a:t>progres</a:t>
            </a:r>
            <a:r>
              <a:rPr lang="en-US" dirty="0"/>
              <a:t> ale </a:t>
            </a:r>
            <a:r>
              <a:rPr lang="en-US" dirty="0" err="1"/>
              <a:t>cursanților</a:t>
            </a:r>
            <a:r>
              <a:rPr lang="en-US" dirty="0"/>
              <a:t> legate de </a:t>
            </a:r>
            <a:r>
              <a:rPr lang="en-US" dirty="0" err="1"/>
              <a:t>profesia</a:t>
            </a:r>
            <a:r>
              <a:rPr lang="en-US" dirty="0"/>
              <a:t> </a:t>
            </a:r>
            <a:r>
              <a:rPr lang="en-US" dirty="0" err="1"/>
              <a:t>selectată</a:t>
            </a:r>
            <a:r>
              <a:rPr lang="en-US" dirty="0"/>
              <a:t>
</a:t>
            </a:r>
            <a:r>
              <a:rPr lang="en-US" dirty="0" err="1"/>
              <a:t>Pregăti</a:t>
            </a:r>
            <a:r>
              <a:rPr lang="en-US" dirty="0"/>
              <a:t> un </a:t>
            </a:r>
            <a:r>
              <a:rPr lang="en-US" dirty="0" err="1"/>
              <a:t>scenariu</a:t>
            </a:r>
            <a:r>
              <a:rPr lang="en-US" dirty="0"/>
              <a:t> </a:t>
            </a:r>
            <a:r>
              <a:rPr lang="en-US" dirty="0" err="1"/>
              <a:t>scurt</a:t>
            </a:r>
            <a:r>
              <a:rPr lang="en-US" dirty="0"/>
              <a:t> de </a:t>
            </a:r>
            <a:r>
              <a:rPr lang="en-US" dirty="0" err="1"/>
              <a:t>ghidare</a:t>
            </a:r>
            <a:r>
              <a:rPr lang="en-US" dirty="0"/>
              <a:t> </a:t>
            </a:r>
            <a:r>
              <a:rPr lang="en-US" dirty="0" err="1"/>
              <a:t>sau</a:t>
            </a:r>
            <a:r>
              <a:rPr lang="en-US" dirty="0"/>
              <a:t> </a:t>
            </a:r>
            <a:r>
              <a:rPr lang="en-US" dirty="0" err="1"/>
              <a:t>mentorat</a:t>
            </a:r>
            <a:r>
              <a:rPr lang="en-US" dirty="0"/>
              <a:t> </a:t>
            </a:r>
            <a:r>
              <a:rPr lang="en-US" dirty="0" err="1"/>
              <a:t>pentru</a:t>
            </a:r>
            <a:r>
              <a:rPr lang="en-US" dirty="0"/>
              <a:t> </a:t>
            </a:r>
            <a:r>
              <a:rPr lang="en-US" dirty="0" err="1"/>
              <a:t>cursanți</a:t>
            </a:r>
            <a:r>
              <a:rPr lang="en-US" dirty="0"/>
              <a:t> </a:t>
            </a:r>
            <a:r>
              <a:rPr lang="en-US" dirty="0" err="1"/>
              <a:t>folosind</a:t>
            </a:r>
            <a:r>
              <a:rPr lang="en-US" dirty="0"/>
              <a:t> </a:t>
            </a:r>
            <a:r>
              <a:rPr lang="en-US" dirty="0" err="1"/>
              <a:t>materiale</a:t>
            </a:r>
            <a:r>
              <a:rPr lang="en-US" dirty="0"/>
              <a:t> ESE </a:t>
            </a:r>
            <a:r>
              <a:rPr lang="en-US" dirty="0" err="1"/>
              <a:t>existente</a:t>
            </a:r>
            <a:r>
              <a:rPr lang="en-US" dirty="0"/>
              <a:t> </a:t>
            </a:r>
            <a:r>
              <a:rPr lang="en-US" dirty="0" err="1"/>
              <a:t>și</a:t>
            </a:r>
            <a:r>
              <a:rPr lang="en-US" dirty="0"/>
              <a:t> </a:t>
            </a:r>
            <a:r>
              <a:rPr lang="en-US" dirty="0" err="1"/>
              <a:t>activități</a:t>
            </a:r>
            <a:r>
              <a:rPr lang="en-US" dirty="0"/>
              <a:t> de </a:t>
            </a:r>
            <a:r>
              <a:rPr lang="en-US" dirty="0" err="1"/>
              <a:t>cartografiere</a:t>
            </a:r>
            <a:r>
              <a:rPr lang="en-US" dirty="0"/>
              <a:t> a </a:t>
            </a:r>
            <a:r>
              <a:rPr lang="en-US" dirty="0" err="1"/>
              <a:t>competențelor</a:t>
            </a:r>
            <a:r>
              <a:rPr lang="en-US" dirty="0"/>
              <a:t>.</a:t>
            </a:r>
          </a:p>
          <a:p>
            <a:pPr marL="0" indent="0">
              <a:buNone/>
            </a:pPr>
            <a:r>
              <a:rPr lang="en-US" dirty="0"/>
              <a:t>Format de </a:t>
            </a:r>
            <a:r>
              <a:rPr lang="en-US" dirty="0" err="1"/>
              <a:t>lucru</a:t>
            </a:r>
            <a:r>
              <a:rPr lang="en-US" dirty="0"/>
              <a:t>: </a:t>
            </a:r>
            <a:r>
              <a:rPr lang="en-US" dirty="0" err="1"/>
              <a:t>Grupuri</a:t>
            </a:r>
            <a:r>
              <a:rPr lang="en-US" dirty="0"/>
              <a:t> </a:t>
            </a:r>
            <a:r>
              <a:rPr lang="en-US" dirty="0" err="1"/>
              <a:t>mici</a:t>
            </a:r>
            <a:br>
              <a:rPr lang="en-US" dirty="0"/>
            </a:br>
            <a:r>
              <a:rPr lang="en-US" dirty="0"/>
              <a:t>Timp: 45 minute</a:t>
            </a:r>
            <a:br>
              <a:rPr lang="en-US" dirty="0"/>
            </a:br>
            <a:r>
              <a:rPr lang="en-US" dirty="0" err="1"/>
              <a:t>Materiale</a:t>
            </a:r>
            <a:r>
              <a:rPr lang="en-US" dirty="0"/>
              <a:t> </a:t>
            </a:r>
            <a:r>
              <a:rPr lang="en-US" dirty="0" err="1"/>
              <a:t>necesare</a:t>
            </a:r>
            <a:r>
              <a:rPr lang="en-US" dirty="0"/>
              <a:t>: </a:t>
            </a:r>
            <a:r>
              <a:rPr lang="en-US" dirty="0" err="1"/>
              <a:t>Fișe</a:t>
            </a:r>
            <a:r>
              <a:rPr lang="en-US" dirty="0"/>
              <a:t> de </a:t>
            </a:r>
            <a:r>
              <a:rPr lang="en-US" dirty="0" err="1"/>
              <a:t>lucru</a:t>
            </a:r>
            <a:r>
              <a:rPr lang="en-US" dirty="0"/>
              <a:t> ESE, </a:t>
            </a:r>
            <a:r>
              <a:rPr lang="en-US" dirty="0" err="1"/>
              <a:t>șabloane</a:t>
            </a:r>
            <a:r>
              <a:rPr lang="en-US" dirty="0"/>
              <a:t> de </a:t>
            </a:r>
            <a:r>
              <a:rPr lang="en-US" dirty="0" err="1"/>
              <a:t>hărțire</a:t>
            </a:r>
            <a:r>
              <a:rPr lang="en-US" dirty="0"/>
              <a:t> a </a:t>
            </a:r>
            <a:r>
              <a:rPr lang="en-US" dirty="0" err="1"/>
              <a:t>competențelor</a:t>
            </a:r>
            <a:r>
              <a:rPr lang="en-US" dirty="0"/>
              <a:t>, </a:t>
            </a:r>
            <a:r>
              <a:rPr lang="en-US" dirty="0" err="1"/>
              <a:t>fișă</a:t>
            </a:r>
            <a:r>
              <a:rPr lang="en-US" dirty="0"/>
              <a:t> de </a:t>
            </a:r>
            <a:r>
              <a:rPr lang="en-US" dirty="0" err="1"/>
              <a:t>activități</a:t>
            </a:r>
            <a:r>
              <a:rPr lang="en-US" dirty="0"/>
              <a:t> </a:t>
            </a:r>
            <a:r>
              <a:rPr lang="en-US" dirty="0" err="1"/>
              <a:t>pentru</a:t>
            </a:r>
            <a:r>
              <a:rPr lang="en-US" dirty="0"/>
              <a:t> </a:t>
            </a:r>
            <a:r>
              <a:rPr lang="en-US" dirty="0" err="1"/>
              <a:t>ghidare</a:t>
            </a:r>
            <a:r>
              <a:rPr lang="en-US" dirty="0"/>
              <a:t> </a:t>
            </a:r>
            <a:r>
              <a:rPr lang="en-US" dirty="0" err="1"/>
              <a:t>pentru</a:t>
            </a:r>
            <a:r>
              <a:rPr lang="en-US" dirty="0"/>
              <a:t> </a:t>
            </a:r>
            <a:r>
              <a:rPr lang="en-US" dirty="0" err="1"/>
              <a:t>cursanți</a:t>
            </a:r>
            <a:r>
              <a:rPr lang="en-US" dirty="0"/>
              <a:t> </a:t>
            </a:r>
            <a:r>
              <a:rPr lang="en-US" dirty="0" err="1"/>
              <a:t>și</a:t>
            </a:r>
            <a:r>
              <a:rPr lang="en-US" dirty="0"/>
              <a:t> </a:t>
            </a:r>
            <a:r>
              <a:rPr lang="en-US" dirty="0" err="1"/>
              <a:t>exemple</a:t>
            </a:r>
            <a:r>
              <a:rPr lang="en-US" dirty="0"/>
              <a:t> de </a:t>
            </a:r>
            <a:r>
              <a:rPr lang="en-US" dirty="0" err="1"/>
              <a:t>sustenabilitate</a:t>
            </a:r>
            <a:r>
              <a:rPr lang="en-US" dirty="0"/>
              <a:t> CU8</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fontScale="85000" lnSpcReduction="10000"/>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dirty="0"/>
              <a:t>O </a:t>
            </a:r>
            <a:r>
              <a:rPr lang="en-US" dirty="0" err="1"/>
              <a:t>profesie</a:t>
            </a:r>
            <a:r>
              <a:rPr lang="en-US" dirty="0"/>
              <a:t> </a:t>
            </a:r>
            <a:r>
              <a:rPr lang="en-US" dirty="0" err="1"/>
              <a:t>selectată</a:t>
            </a:r>
            <a:r>
              <a:rPr lang="en-US" dirty="0"/>
              <a:t> </a:t>
            </a:r>
            <a:r>
              <a:rPr lang="en-US" dirty="0" err="1"/>
              <a:t>legată</a:t>
            </a:r>
            <a:r>
              <a:rPr lang="en-US" dirty="0"/>
              <a:t> de </a:t>
            </a:r>
            <a:r>
              <a:rPr lang="en-US" dirty="0" err="1"/>
              <a:t>sustenabilitate</a:t>
            </a:r>
            <a:r>
              <a:rPr lang="en-US" dirty="0"/>
              <a:t> </a:t>
            </a:r>
            <a:r>
              <a:rPr lang="en-US" dirty="0" err="1"/>
              <a:t>sau</a:t>
            </a:r>
            <a:r>
              <a:rPr lang="en-US" dirty="0"/>
              <a:t> o </a:t>
            </a:r>
            <a:r>
              <a:rPr lang="en-US" dirty="0" err="1"/>
              <a:t>carieră</a:t>
            </a:r>
            <a:r>
              <a:rPr lang="en-US" dirty="0"/>
              <a:t> </a:t>
            </a:r>
            <a:r>
              <a:rPr lang="en-US" dirty="0" err="1"/>
              <a:t>verde</a:t>
            </a:r>
            <a:r>
              <a:rPr lang="en-US" dirty="0"/>
              <a:t> </a:t>
            </a:r>
            <a:r>
              <a:rPr lang="en-US" dirty="0" err="1"/>
              <a:t>legată</a:t>
            </a:r>
            <a:r>
              <a:rPr lang="en-US" dirty="0"/>
              <a:t> de un sector local </a:t>
            </a:r>
            <a:r>
              <a:rPr lang="en-US" dirty="0" err="1"/>
              <a:t>sau</a:t>
            </a:r>
            <a:r>
              <a:rPr lang="en-US" dirty="0"/>
              <a:t> </a:t>
            </a:r>
            <a:r>
              <a:rPr lang="en-US" dirty="0" err="1"/>
              <a:t>european</a:t>
            </a:r>
            <a:r>
              <a:rPr lang="en-US" dirty="0"/>
              <a:t> de </a:t>
            </a:r>
            <a:r>
              <a:rPr lang="en-US" dirty="0" err="1"/>
              <a:t>sustenabilitate</a:t>
            </a:r>
            <a:r>
              <a:rPr lang="en-US" dirty="0"/>
              <a:t>
Un </a:t>
            </a:r>
            <a:r>
              <a:rPr lang="en-US" dirty="0" err="1"/>
              <a:t>scenariu</a:t>
            </a:r>
            <a:r>
              <a:rPr lang="en-US" dirty="0"/>
              <a:t> </a:t>
            </a:r>
            <a:r>
              <a:rPr lang="en-US" dirty="0" err="1"/>
              <a:t>scurt</a:t>
            </a:r>
            <a:r>
              <a:rPr lang="en-US" dirty="0"/>
              <a:t> de </a:t>
            </a:r>
            <a:r>
              <a:rPr lang="en-US" dirty="0" err="1"/>
              <a:t>ghidare</a:t>
            </a:r>
            <a:r>
              <a:rPr lang="en-US" dirty="0"/>
              <a:t> </a:t>
            </a:r>
            <a:r>
              <a:rPr lang="en-US" dirty="0" err="1"/>
              <a:t>sau</a:t>
            </a:r>
            <a:r>
              <a:rPr lang="en-US" dirty="0"/>
              <a:t> </a:t>
            </a:r>
            <a:r>
              <a:rPr lang="en-US" dirty="0" err="1"/>
              <a:t>mentorat</a:t>
            </a:r>
            <a:r>
              <a:rPr lang="en-US" dirty="0"/>
              <a:t> </a:t>
            </a:r>
            <a:r>
              <a:rPr lang="en-US" dirty="0" err="1"/>
              <a:t>pentru</a:t>
            </a:r>
            <a:r>
              <a:rPr lang="en-US" dirty="0"/>
              <a:t> </a:t>
            </a:r>
            <a:r>
              <a:rPr lang="en-US" dirty="0" err="1"/>
              <a:t>cursanți</a:t>
            </a:r>
            <a:r>
              <a:rPr lang="en-US" dirty="0"/>
              <a:t>, </a:t>
            </a:r>
            <a:r>
              <a:rPr lang="en-US" dirty="0" err="1"/>
              <a:t>incluzând</a:t>
            </a:r>
            <a:r>
              <a:rPr lang="en-US" dirty="0"/>
              <a:t> </a:t>
            </a:r>
            <a:r>
              <a:rPr lang="en-US" dirty="0" err="1"/>
              <a:t>cartografierea</a:t>
            </a:r>
            <a:r>
              <a:rPr lang="en-US" dirty="0"/>
              <a:t> </a:t>
            </a:r>
            <a:r>
              <a:rPr lang="en-US" dirty="0" err="1"/>
              <a:t>competențelor</a:t>
            </a:r>
            <a:r>
              <a:rPr lang="en-US" dirty="0"/>
              <a:t>, </a:t>
            </a:r>
            <a:r>
              <a:rPr lang="en-US" dirty="0" err="1"/>
              <a:t>întrebări</a:t>
            </a:r>
            <a:r>
              <a:rPr lang="en-US" dirty="0"/>
              <a:t> de </a:t>
            </a:r>
            <a:r>
              <a:rPr lang="en-US" dirty="0" err="1"/>
              <a:t>sprijin</a:t>
            </a:r>
            <a:r>
              <a:rPr lang="en-US" dirty="0"/>
              <a:t> </a:t>
            </a:r>
            <a:r>
              <a:rPr lang="en-US" dirty="0" err="1"/>
              <a:t>pentru</a:t>
            </a:r>
            <a:r>
              <a:rPr lang="en-US" dirty="0"/>
              <a:t> </a:t>
            </a:r>
            <a:r>
              <a:rPr lang="en-US" dirty="0" err="1"/>
              <a:t>cursanți</a:t>
            </a:r>
            <a:r>
              <a:rPr lang="en-US" dirty="0"/>
              <a:t> </a:t>
            </a:r>
            <a:r>
              <a:rPr lang="en-US" dirty="0" err="1"/>
              <a:t>și</a:t>
            </a:r>
            <a:r>
              <a:rPr lang="en-US" dirty="0"/>
              <a:t> </a:t>
            </a:r>
            <a:r>
              <a:rPr lang="en-US" dirty="0" err="1"/>
              <a:t>oportunități</a:t>
            </a:r>
            <a:r>
              <a:rPr lang="en-US" dirty="0"/>
              <a:t> de </a:t>
            </a:r>
            <a:r>
              <a:rPr lang="en-US" dirty="0" err="1"/>
              <a:t>progres</a:t>
            </a:r>
            <a:r>
              <a:rPr lang="en-US" dirty="0"/>
              <a:t>
 O </a:t>
            </a:r>
            <a:r>
              <a:rPr lang="en-US" dirty="0" err="1"/>
              <a:t>scurtă</a:t>
            </a:r>
            <a:r>
              <a:rPr lang="en-US" dirty="0"/>
              <a:t> </a:t>
            </a:r>
            <a:r>
              <a:rPr lang="en-US" dirty="0" err="1"/>
              <a:t>reflecție</a:t>
            </a:r>
            <a:r>
              <a:rPr lang="en-US" dirty="0"/>
              <a:t> </a:t>
            </a:r>
            <a:r>
              <a:rPr lang="en-US" dirty="0" err="1"/>
              <a:t>asupra</a:t>
            </a:r>
            <a:r>
              <a:rPr lang="en-US" dirty="0"/>
              <a:t> </a:t>
            </a:r>
            <a:r>
              <a:rPr lang="en-US" dirty="0" err="1"/>
              <a:t>modului</a:t>
            </a:r>
            <a:r>
              <a:rPr lang="en-US" dirty="0"/>
              <a:t> </a:t>
            </a:r>
            <a:r>
              <a:rPr lang="en-US" dirty="0" err="1"/>
              <a:t>în</a:t>
            </a:r>
            <a:r>
              <a:rPr lang="en-US" dirty="0"/>
              <a:t> care </a:t>
            </a:r>
            <a:r>
              <a:rPr lang="en-US" dirty="0" err="1"/>
              <a:t>activitatea</a:t>
            </a:r>
            <a:r>
              <a:rPr lang="en-US" dirty="0"/>
              <a:t> </a:t>
            </a:r>
            <a:r>
              <a:rPr lang="en-US" dirty="0" err="1"/>
              <a:t>ar</a:t>
            </a:r>
            <a:r>
              <a:rPr lang="en-US" dirty="0"/>
              <a:t> </a:t>
            </a:r>
            <a:r>
              <a:rPr lang="en-US" dirty="0" err="1"/>
              <a:t>putea</a:t>
            </a:r>
            <a:r>
              <a:rPr lang="en-US" dirty="0"/>
              <a:t> fi </a:t>
            </a:r>
            <a:r>
              <a:rPr lang="en-US" dirty="0" err="1"/>
              <a:t>adaptată</a:t>
            </a:r>
            <a:r>
              <a:rPr lang="en-US" dirty="0"/>
              <a:t> la </a:t>
            </a:r>
            <a:r>
              <a:rPr lang="en-US" dirty="0" err="1"/>
              <a:t>diferite</a:t>
            </a:r>
            <a:r>
              <a:rPr lang="en-US" dirty="0"/>
              <a:t> </a:t>
            </a:r>
            <a:r>
              <a:rPr lang="en-US" dirty="0" err="1"/>
              <a:t>grupuri</a:t>
            </a:r>
            <a:r>
              <a:rPr lang="en-US" dirty="0"/>
              <a:t> de </a:t>
            </a:r>
            <a:r>
              <a:rPr lang="en-US" dirty="0" err="1"/>
              <a:t>cursanți</a:t>
            </a:r>
            <a:r>
              <a:rPr lang="en-US" dirty="0"/>
              <a:t>, </a:t>
            </a:r>
            <a:r>
              <a:rPr lang="en-US" dirty="0" err="1"/>
              <a:t>contexte</a:t>
            </a:r>
            <a:r>
              <a:rPr lang="en-US" dirty="0"/>
              <a:t> de </a:t>
            </a:r>
            <a:r>
              <a:rPr lang="en-US" dirty="0" err="1"/>
              <a:t>formare</a:t>
            </a:r>
            <a:r>
              <a:rPr lang="en-US" dirty="0"/>
              <a:t> </a:t>
            </a:r>
            <a:r>
              <a:rPr lang="en-US" dirty="0" err="1"/>
              <a:t>profesională</a:t>
            </a:r>
            <a:r>
              <a:rPr lang="en-US" dirty="0"/>
              <a:t> </a:t>
            </a:r>
            <a:r>
              <a:rPr lang="en-US" dirty="0" err="1"/>
              <a:t>sau</a:t>
            </a:r>
            <a:r>
              <a:rPr lang="en-US" dirty="0"/>
              <a:t> </a:t>
            </a:r>
            <a:r>
              <a:rPr lang="en-US" dirty="0" err="1"/>
              <a:t>realități</a:t>
            </a:r>
            <a:r>
              <a:rPr lang="en-US" dirty="0"/>
              <a:t> locale ale </a:t>
            </a:r>
            <a:r>
              <a:rPr lang="en-US" dirty="0" err="1"/>
              <a:t>pieței</a:t>
            </a:r>
            <a:r>
              <a:rPr lang="en-US" dirty="0"/>
              <a:t> </a:t>
            </a:r>
            <a:r>
              <a:rPr lang="en-US" dirty="0" err="1"/>
              <a:t>muncii</a:t>
            </a:r>
            <a:endParaRPr lang="en-US" dirty="0"/>
          </a:p>
          <a:p>
            <a:endParaRPr lang="en-US" dirty="0"/>
          </a:p>
          <a:p>
            <a:pPr marL="0" indent="0">
              <a:buNone/>
            </a:pPr>
            <a:r>
              <a:rPr lang="en-US" dirty="0" err="1"/>
              <a:t>Acest</a:t>
            </a:r>
            <a:r>
              <a:rPr lang="en-US" dirty="0"/>
              <a:t> </a:t>
            </a:r>
            <a:r>
              <a:rPr lang="en-US" dirty="0" err="1"/>
              <a:t>rezultat</a:t>
            </a:r>
            <a:r>
              <a:rPr lang="en-US" dirty="0"/>
              <a:t> </a:t>
            </a:r>
            <a:r>
              <a:rPr lang="en-US" dirty="0" err="1"/>
              <a:t>poate</a:t>
            </a:r>
            <a:r>
              <a:rPr lang="en-US" dirty="0"/>
              <a:t> </a:t>
            </a:r>
            <a:r>
              <a:rPr lang="en-US" dirty="0" err="1"/>
              <a:t>contribui</a:t>
            </a:r>
            <a:r>
              <a:rPr lang="en-US" dirty="0"/>
              <a:t> la </a:t>
            </a:r>
            <a:r>
              <a:rPr lang="en-US" dirty="0" err="1"/>
              <a:t>Portofoliul</a:t>
            </a:r>
            <a:r>
              <a:rPr lang="en-US" dirty="0"/>
              <a:t> </a:t>
            </a:r>
            <a:r>
              <a:rPr lang="en-US" dirty="0" err="1"/>
              <a:t>Formatorului</a:t>
            </a:r>
            <a:r>
              <a:rPr lang="en-US" dirty="0"/>
              <a:t>.</a:t>
            </a:r>
          </a:p>
          <a:p>
            <a:endParaRPr lang="en-US" dirty="0"/>
          </a:p>
          <a:p>
            <a:pPr marL="0" indent="0">
              <a:buNone/>
            </a:pPr>
            <a:r>
              <a:rPr lang="en-US" dirty="0"/>
              <a:t>Example:</a:t>
            </a:r>
          </a:p>
          <a:p>
            <a:r>
              <a:rPr lang="en-US" dirty="0" err="1"/>
              <a:t>Activitate</a:t>
            </a:r>
            <a:r>
              <a:rPr lang="en-US" dirty="0"/>
              <a:t> de </a:t>
            </a:r>
            <a:r>
              <a:rPr lang="en-US" dirty="0" err="1"/>
              <a:t>predare</a:t>
            </a:r>
            <a:r>
              <a:rPr lang="en-US" dirty="0"/>
              <a:t> in </a:t>
            </a:r>
            <a:r>
              <a:rPr lang="en-US" dirty="0" err="1"/>
              <a:t>formă</a:t>
            </a:r>
            <a:r>
              <a:rPr lang="en-US" dirty="0"/>
              <a:t> draft 
</a:t>
            </a:r>
            <a:r>
              <a:rPr lang="en-US" dirty="0" err="1"/>
              <a:t>Fișă</a:t>
            </a:r>
            <a:r>
              <a:rPr lang="en-US" dirty="0"/>
              <a:t> de </a:t>
            </a:r>
            <a:r>
              <a:rPr lang="en-US" dirty="0" err="1"/>
              <a:t>lucru</a:t>
            </a:r>
            <a:r>
              <a:rPr lang="en-US" dirty="0"/>
              <a:t> </a:t>
            </a:r>
            <a:r>
              <a:rPr lang="en-US" dirty="0" err="1"/>
              <a:t>adaptată</a:t>
            </a:r>
            <a:r>
              <a:rPr lang="en-US" dirty="0"/>
              <a:t> 
</a:t>
            </a:r>
            <a:r>
              <a:rPr lang="en-US" dirty="0" err="1"/>
              <a:t>Activitate</a:t>
            </a:r>
            <a:r>
              <a:rPr lang="en-US" dirty="0"/>
              <a:t> de </a:t>
            </a:r>
            <a:r>
              <a:rPr lang="en-US" dirty="0" err="1"/>
              <a:t>ghidare</a:t>
            </a:r>
            <a:r>
              <a:rPr lang="en-US" dirty="0"/>
              <a:t> a </a:t>
            </a:r>
            <a:r>
              <a:rPr lang="en-US" dirty="0" err="1"/>
              <a:t>cursanților</a:t>
            </a:r>
            <a:r>
              <a:rPr lang="en-US" dirty="0"/>
              <a:t> 
</a:t>
            </a:r>
            <a:r>
              <a:rPr lang="en-US" dirty="0" err="1"/>
              <a:t>Notă</a:t>
            </a:r>
            <a:r>
              <a:rPr lang="en-US" dirty="0"/>
              <a:t> de </a:t>
            </a:r>
            <a:r>
              <a:rPr lang="en-US" dirty="0" err="1"/>
              <a:t>reflecție</a:t>
            </a:r>
            <a:r>
              <a:rPr lang="en-US" dirty="0"/>
              <a:t> 
</a:t>
            </a:r>
            <a:r>
              <a:rPr lang="en-US" dirty="0" err="1"/>
              <a:t>Exemplu</a:t>
            </a:r>
            <a:r>
              <a:rPr lang="en-US" dirty="0"/>
              <a:t> de </a:t>
            </a:r>
            <a:r>
              <a:rPr lang="en-US" dirty="0" err="1"/>
              <a:t>abilități</a:t>
            </a:r>
            <a:r>
              <a:rPr lang="en-US" dirty="0"/>
              <a:t> </a:t>
            </a:r>
            <a:r>
              <a:rPr lang="en-US" dirty="0" err="1"/>
              <a:t>verzi</a:t>
            </a:r>
            <a:r>
              <a:rPr lang="en-US" dirty="0"/>
              <a:t> 
Plan de </a:t>
            </a:r>
            <a:r>
              <a:rPr lang="en-US" dirty="0" err="1"/>
              <a:t>facilitare</a:t>
            </a:r>
            <a:endParaRPr lang="en-US" dirty="0"/>
          </a:p>
        </p:txBody>
      </p:sp>
    </p:spTree>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Partajare în grup/Debriefing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pPr marL="0" indent="0">
              <a:buNone/>
            </a:pPr>
            <a:r>
              <a:rPr lang="en-US" dirty="0" err="1"/>
              <a:t>Invitați</a:t>
            </a:r>
            <a:r>
              <a:rPr lang="en-US" dirty="0"/>
              <a:t> </a:t>
            </a:r>
            <a:r>
              <a:rPr lang="en-US" dirty="0" err="1"/>
              <a:t>participanții</a:t>
            </a:r>
            <a:r>
              <a:rPr lang="en-US" dirty="0"/>
              <a:t> </a:t>
            </a:r>
            <a:r>
              <a:rPr lang="en-US" dirty="0" err="1"/>
              <a:t>să</a:t>
            </a:r>
            <a:r>
              <a:rPr lang="en-US" dirty="0"/>
              <a:t> </a:t>
            </a:r>
            <a:r>
              <a:rPr lang="en-US" dirty="0" err="1"/>
              <a:t>împărtășească</a:t>
            </a:r>
            <a:r>
              <a:rPr lang="en-US" dirty="0"/>
              <a:t>:</a:t>
            </a:r>
          </a:p>
          <a:p>
            <a:r>
              <a:rPr lang="en-US" dirty="0"/>
              <a:t>Ce </a:t>
            </a:r>
            <a:r>
              <a:rPr lang="en-US" dirty="0" err="1"/>
              <a:t>profesie</a:t>
            </a:r>
            <a:r>
              <a:rPr lang="en-US" dirty="0"/>
              <a:t> </a:t>
            </a:r>
            <a:r>
              <a:rPr lang="en-US" dirty="0" err="1"/>
              <a:t>în</a:t>
            </a:r>
            <a:r>
              <a:rPr lang="en-US" dirty="0"/>
              <a:t> </a:t>
            </a:r>
            <a:r>
              <a:rPr lang="en-US" dirty="0" err="1"/>
              <a:t>sustenabilitate</a:t>
            </a:r>
            <a:r>
              <a:rPr lang="en-US" dirty="0"/>
              <a:t> </a:t>
            </a:r>
            <a:r>
              <a:rPr lang="en-US" dirty="0" err="1"/>
              <a:t>sau</a:t>
            </a:r>
            <a:r>
              <a:rPr lang="en-US" dirty="0"/>
              <a:t> cale de </a:t>
            </a:r>
            <a:r>
              <a:rPr lang="en-US" dirty="0" err="1"/>
              <a:t>carieră</a:t>
            </a:r>
            <a:r>
              <a:rPr lang="en-US" dirty="0"/>
              <a:t> </a:t>
            </a:r>
            <a:r>
              <a:rPr lang="en-US" dirty="0" err="1"/>
              <a:t>verde</a:t>
            </a:r>
            <a:r>
              <a:rPr lang="en-US" dirty="0"/>
              <a:t> </a:t>
            </a:r>
            <a:r>
              <a:rPr lang="en-US" dirty="0" err="1"/>
              <a:t>ați</a:t>
            </a:r>
            <a:r>
              <a:rPr lang="en-US" dirty="0"/>
              <a:t> ales? 
Ce </a:t>
            </a:r>
            <a:r>
              <a:rPr lang="en-US" dirty="0" err="1"/>
              <a:t>strategii</a:t>
            </a:r>
            <a:r>
              <a:rPr lang="en-US" dirty="0"/>
              <a:t> de </a:t>
            </a:r>
            <a:r>
              <a:rPr lang="en-US" dirty="0" err="1"/>
              <a:t>ghidare</a:t>
            </a:r>
            <a:r>
              <a:rPr lang="en-US" dirty="0"/>
              <a:t> </a:t>
            </a:r>
            <a:r>
              <a:rPr lang="en-US" dirty="0" err="1"/>
              <a:t>sau</a:t>
            </a:r>
            <a:r>
              <a:rPr lang="en-US" dirty="0"/>
              <a:t> </a:t>
            </a:r>
            <a:r>
              <a:rPr lang="en-US" dirty="0" err="1"/>
              <a:t>mentorat</a:t>
            </a:r>
            <a:r>
              <a:rPr lang="en-US" dirty="0"/>
              <a:t> </a:t>
            </a:r>
            <a:r>
              <a:rPr lang="en-US" dirty="0" err="1"/>
              <a:t>pentru</a:t>
            </a:r>
            <a:r>
              <a:rPr lang="en-US" dirty="0"/>
              <a:t> </a:t>
            </a:r>
            <a:r>
              <a:rPr lang="en-US" dirty="0" err="1"/>
              <a:t>cursanți</a:t>
            </a:r>
            <a:r>
              <a:rPr lang="en-US" dirty="0"/>
              <a:t> au </a:t>
            </a:r>
            <a:r>
              <a:rPr lang="en-US" dirty="0" err="1"/>
              <a:t>funcționat</a:t>
            </a:r>
            <a:r>
              <a:rPr lang="en-US" dirty="0"/>
              <a:t> bine </a:t>
            </a:r>
            <a:r>
              <a:rPr lang="en-US" dirty="0" err="1"/>
              <a:t>în</a:t>
            </a:r>
            <a:r>
              <a:rPr lang="en-US" dirty="0"/>
              <a:t> </a:t>
            </a:r>
            <a:r>
              <a:rPr lang="en-US" dirty="0" err="1"/>
              <a:t>timpul</a:t>
            </a:r>
            <a:r>
              <a:rPr lang="en-US" dirty="0"/>
              <a:t> </a:t>
            </a:r>
            <a:r>
              <a:rPr lang="en-US" dirty="0" err="1"/>
              <a:t>activității</a:t>
            </a:r>
            <a:r>
              <a:rPr lang="en-US" dirty="0"/>
              <a:t>? 
Ce </a:t>
            </a:r>
            <a:r>
              <a:rPr lang="en-US" dirty="0" err="1"/>
              <a:t>provocări</a:t>
            </a:r>
            <a:r>
              <a:rPr lang="en-US" dirty="0"/>
              <a:t> </a:t>
            </a:r>
            <a:r>
              <a:rPr lang="en-US" dirty="0" err="1"/>
              <a:t>ați</a:t>
            </a:r>
            <a:r>
              <a:rPr lang="en-US" dirty="0"/>
              <a:t> </a:t>
            </a:r>
            <a:r>
              <a:rPr lang="en-US" dirty="0" err="1"/>
              <a:t>întâmpinat</a:t>
            </a:r>
            <a:r>
              <a:rPr lang="en-US" dirty="0"/>
              <a:t> </a:t>
            </a:r>
            <a:r>
              <a:rPr lang="en-US" dirty="0" err="1"/>
              <a:t>atunci</a:t>
            </a:r>
            <a:r>
              <a:rPr lang="en-US" dirty="0"/>
              <a:t> </a:t>
            </a:r>
            <a:r>
              <a:rPr lang="en-US" dirty="0" err="1"/>
              <a:t>când</a:t>
            </a:r>
            <a:r>
              <a:rPr lang="en-US" dirty="0"/>
              <a:t> </a:t>
            </a:r>
            <a:r>
              <a:rPr lang="en-US" dirty="0" err="1"/>
              <a:t>ați</a:t>
            </a:r>
            <a:r>
              <a:rPr lang="en-US" dirty="0"/>
              <a:t> </a:t>
            </a:r>
            <a:r>
              <a:rPr lang="en-US" dirty="0" err="1"/>
              <a:t>conectat</a:t>
            </a:r>
            <a:r>
              <a:rPr lang="en-US" dirty="0"/>
              <a:t> </a:t>
            </a:r>
            <a:r>
              <a:rPr lang="en-US" dirty="0" err="1"/>
              <a:t>competențele</a:t>
            </a:r>
            <a:r>
              <a:rPr lang="en-US" dirty="0"/>
              <a:t> cu </a:t>
            </a:r>
            <a:r>
              <a:rPr lang="en-US" dirty="0" err="1"/>
              <a:t>oportunitățile</a:t>
            </a:r>
            <a:r>
              <a:rPr lang="en-US" dirty="0"/>
              <a:t> pe </a:t>
            </a:r>
            <a:r>
              <a:rPr lang="en-US" dirty="0" err="1"/>
              <a:t>piața</a:t>
            </a:r>
            <a:r>
              <a:rPr lang="en-US" dirty="0"/>
              <a:t> </a:t>
            </a:r>
            <a:r>
              <a:rPr lang="en-US" dirty="0" err="1"/>
              <a:t>muncii</a:t>
            </a:r>
            <a:r>
              <a:rPr lang="en-US" dirty="0"/>
              <a:t>? 
Cum </a:t>
            </a:r>
            <a:r>
              <a:rPr lang="en-US" dirty="0" err="1"/>
              <a:t>ar</a:t>
            </a:r>
            <a:r>
              <a:rPr lang="en-US" dirty="0"/>
              <a:t> </a:t>
            </a:r>
            <a:r>
              <a:rPr lang="en-US" dirty="0" err="1"/>
              <a:t>putea</a:t>
            </a:r>
            <a:r>
              <a:rPr lang="en-US" dirty="0"/>
              <a:t> fi </a:t>
            </a:r>
            <a:r>
              <a:rPr lang="en-US" dirty="0" err="1"/>
              <a:t>adaptată</a:t>
            </a:r>
            <a:r>
              <a:rPr lang="en-US" dirty="0"/>
              <a:t> </a:t>
            </a:r>
            <a:r>
              <a:rPr lang="en-US" dirty="0" err="1"/>
              <a:t>sau</a:t>
            </a:r>
            <a:r>
              <a:rPr lang="en-US" dirty="0"/>
              <a:t> </a:t>
            </a:r>
            <a:r>
              <a:rPr lang="en-US" dirty="0" err="1"/>
              <a:t>îmbunătățită</a:t>
            </a:r>
            <a:r>
              <a:rPr lang="en-US" dirty="0"/>
              <a:t> </a:t>
            </a:r>
            <a:r>
              <a:rPr lang="en-US" dirty="0" err="1"/>
              <a:t>această</a:t>
            </a:r>
            <a:r>
              <a:rPr lang="en-US" dirty="0"/>
              <a:t> </a:t>
            </a:r>
            <a:r>
              <a:rPr lang="en-US" dirty="0" err="1"/>
              <a:t>activitate</a:t>
            </a:r>
            <a:r>
              <a:rPr lang="en-US" dirty="0"/>
              <a:t> </a:t>
            </a:r>
            <a:r>
              <a:rPr lang="en-US" dirty="0" err="1"/>
              <a:t>pentru</a:t>
            </a:r>
            <a:r>
              <a:rPr lang="en-US" dirty="0"/>
              <a:t> </a:t>
            </a:r>
            <a:r>
              <a:rPr lang="en-US" dirty="0" err="1"/>
              <a:t>diferite</a:t>
            </a:r>
            <a:r>
              <a:rPr lang="en-US" dirty="0"/>
              <a:t> </a:t>
            </a:r>
            <a:r>
              <a:rPr lang="en-US" dirty="0" err="1"/>
              <a:t>grupuri</a:t>
            </a:r>
            <a:r>
              <a:rPr lang="en-US" dirty="0"/>
              <a:t> de </a:t>
            </a:r>
            <a:r>
              <a:rPr lang="en-US" dirty="0" err="1"/>
              <a:t>cursanți</a:t>
            </a:r>
            <a:r>
              <a:rPr lang="en-US" dirty="0"/>
              <a:t> </a:t>
            </a:r>
            <a:r>
              <a:rPr lang="en-US" dirty="0" err="1"/>
              <a:t>sau</a:t>
            </a:r>
            <a:r>
              <a:rPr lang="en-US" dirty="0"/>
              <a:t> </a:t>
            </a:r>
            <a:r>
              <a:rPr lang="en-US" dirty="0" err="1"/>
              <a:t>contexte</a:t>
            </a:r>
            <a:r>
              <a:rPr lang="en-US" dirty="0"/>
              <a:t> VET??</a:t>
            </a:r>
          </a:p>
          <a:p>
            <a:endParaRPr lang="en-US" dirty="0"/>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Aplicarea</a:t>
            </a:r>
            <a:r>
              <a:rPr lang="en-US" dirty="0">
                <a:solidFill>
                  <a:srgbClr val="255839"/>
                </a:solidFill>
              </a:rPr>
              <a:t> </a:t>
            </a:r>
            <a:r>
              <a:rPr lang="en-US" dirty="0" err="1">
                <a:solidFill>
                  <a:srgbClr val="255839"/>
                </a:solidFill>
              </a:rPr>
              <a:t>în</a:t>
            </a:r>
            <a:r>
              <a:rPr lang="en-US" dirty="0">
                <a:solidFill>
                  <a:srgbClr val="255839"/>
                </a:solidFill>
              </a:rPr>
              <a:t> Practica </a:t>
            </a:r>
            <a:r>
              <a:rPr lang="en-US" dirty="0" err="1">
                <a:solidFill>
                  <a:srgbClr val="255839"/>
                </a:solidFill>
              </a:rPr>
              <a:t>Instruirii</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Cum </a:t>
            </a:r>
            <a:r>
              <a:rPr lang="en-US" dirty="0" err="1"/>
              <a:t>poate</a:t>
            </a:r>
            <a:r>
              <a:rPr lang="en-US" dirty="0"/>
              <a:t> fi </a:t>
            </a:r>
            <a:r>
              <a:rPr lang="en-US" dirty="0" err="1"/>
              <a:t>folosit</a:t>
            </a:r>
            <a:r>
              <a:rPr lang="en-US" dirty="0"/>
              <a:t> </a:t>
            </a:r>
            <a:r>
              <a:rPr lang="en-US" dirty="0" err="1"/>
              <a:t>acest</a:t>
            </a:r>
            <a:r>
              <a:rPr lang="en-US" dirty="0"/>
              <a:t> </a:t>
            </a:r>
            <a:r>
              <a:rPr lang="en-US" dirty="0" err="1"/>
              <a:t>lucru</a:t>
            </a:r>
            <a:r>
              <a:rPr lang="en-US" dirty="0"/>
              <a:t> </a:t>
            </a:r>
            <a:r>
              <a:rPr lang="en-US" dirty="0" err="1"/>
              <a:t>în</a:t>
            </a:r>
            <a:r>
              <a:rPr lang="en-US" dirty="0"/>
              <a:t> propria </a:t>
            </a:r>
            <a:r>
              <a:rPr lang="en-US" dirty="0" err="1"/>
              <a:t>dvs</a:t>
            </a:r>
            <a:r>
              <a:rPr lang="en-US" dirty="0"/>
              <a:t>. </a:t>
            </a:r>
            <a:r>
              <a:rPr lang="en-US" dirty="0" err="1"/>
              <a:t>predare</a:t>
            </a:r>
            <a:r>
              <a:rPr lang="en-US" dirty="0"/>
              <a:t>??</a:t>
            </a:r>
          </a:p>
          <a:p>
            <a:pPr marL="0" indent="0">
              <a:buNone/>
            </a:pPr>
            <a:endParaRPr lang="en-US" dirty="0"/>
          </a:p>
          <a:p>
            <a:pPr marL="0" indent="0">
              <a:buNone/>
            </a:pPr>
            <a:r>
              <a:rPr lang="pt-BR" dirty="0"/>
              <a:t>Participanții ar trebui să ia în considerare</a:t>
            </a:r>
            <a:r>
              <a:rPr lang="en-US" dirty="0"/>
              <a:t>:</a:t>
            </a:r>
          </a:p>
          <a:p>
            <a:r>
              <a:rPr lang="en-US" dirty="0" err="1"/>
              <a:t>Grupul</a:t>
            </a:r>
            <a:r>
              <a:rPr lang="en-US" dirty="0"/>
              <a:t> de </a:t>
            </a:r>
            <a:r>
              <a:rPr lang="en-US" dirty="0" err="1"/>
              <a:t>cursanți</a:t>
            </a:r>
            <a:r>
              <a:rPr lang="en-US" dirty="0"/>
              <a:t>: </a:t>
            </a:r>
            <a:r>
              <a:rPr lang="en-US" dirty="0" err="1"/>
              <a:t>tineri</a:t>
            </a:r>
            <a:r>
              <a:rPr lang="en-US" dirty="0"/>
              <a:t> </a:t>
            </a:r>
            <a:r>
              <a:rPr lang="en-US" dirty="0" err="1"/>
              <a:t>cursanți</a:t>
            </a:r>
            <a:r>
              <a:rPr lang="en-US" dirty="0"/>
              <a:t>, </a:t>
            </a:r>
            <a:r>
              <a:rPr lang="en-US" dirty="0" err="1"/>
              <a:t>adulți</a:t>
            </a:r>
            <a:r>
              <a:rPr lang="en-US" dirty="0"/>
              <a:t>, </a:t>
            </a:r>
            <a:r>
              <a:rPr lang="en-US" dirty="0" err="1"/>
              <a:t>căutători</a:t>
            </a:r>
            <a:r>
              <a:rPr lang="en-US" dirty="0"/>
              <a:t> de </a:t>
            </a:r>
            <a:r>
              <a:rPr lang="en-US" dirty="0" err="1"/>
              <a:t>locuri</a:t>
            </a:r>
            <a:r>
              <a:rPr lang="en-US" dirty="0"/>
              <a:t> de </a:t>
            </a:r>
            <a:r>
              <a:rPr lang="en-US" dirty="0" err="1"/>
              <a:t>muncă</a:t>
            </a:r>
            <a:r>
              <a:rPr lang="en-US" dirty="0"/>
              <a:t> </a:t>
            </a:r>
            <a:r>
              <a:rPr lang="en-US" dirty="0" err="1"/>
              <a:t>sau</a:t>
            </a:r>
            <a:r>
              <a:rPr lang="en-US" dirty="0"/>
              <a:t> </a:t>
            </a:r>
            <a:r>
              <a:rPr lang="en-US" dirty="0" err="1"/>
              <a:t>cursanți</a:t>
            </a:r>
            <a:r>
              <a:rPr lang="en-US" dirty="0"/>
              <a:t> cu </a:t>
            </a:r>
            <a:r>
              <a:rPr lang="en-US" dirty="0" err="1"/>
              <a:t>mai</a:t>
            </a:r>
            <a:r>
              <a:rPr lang="en-US" dirty="0"/>
              <a:t> </a:t>
            </a:r>
            <a:r>
              <a:rPr lang="en-US" dirty="0" err="1"/>
              <a:t>puține</a:t>
            </a:r>
            <a:r>
              <a:rPr lang="en-US" dirty="0"/>
              <a:t> </a:t>
            </a:r>
            <a:r>
              <a:rPr lang="en-US" dirty="0" err="1"/>
              <a:t>oportunități</a:t>
            </a:r>
            <a:r>
              <a:rPr lang="en-US" dirty="0"/>
              <a:t>
</a:t>
            </a:r>
            <a:r>
              <a:rPr lang="en-US" dirty="0" err="1"/>
              <a:t>Formatul</a:t>
            </a:r>
            <a:r>
              <a:rPr lang="en-US" dirty="0"/>
              <a:t> de </a:t>
            </a:r>
            <a:r>
              <a:rPr lang="en-US" dirty="0" err="1"/>
              <a:t>livrare</a:t>
            </a:r>
            <a:r>
              <a:rPr lang="en-US" dirty="0"/>
              <a:t>: </a:t>
            </a:r>
            <a:r>
              <a:rPr lang="en-US" dirty="0" err="1"/>
              <a:t>sesiuni</a:t>
            </a:r>
            <a:r>
              <a:rPr lang="en-US" dirty="0"/>
              <a:t> de </a:t>
            </a:r>
            <a:r>
              <a:rPr lang="en-US" dirty="0" err="1"/>
              <a:t>mentorat</a:t>
            </a:r>
            <a:r>
              <a:rPr lang="en-US" dirty="0"/>
              <a:t> mixt </a:t>
            </a:r>
            <a:r>
              <a:rPr lang="en-US" dirty="0" err="1"/>
              <a:t>față</a:t>
            </a:r>
            <a:r>
              <a:rPr lang="en-US" dirty="0"/>
              <a:t> </a:t>
            </a:r>
            <a:r>
              <a:rPr lang="en-US" dirty="0" err="1"/>
              <a:t>în</a:t>
            </a:r>
            <a:r>
              <a:rPr lang="en-US" dirty="0"/>
              <a:t> </a:t>
            </a:r>
            <a:r>
              <a:rPr lang="en-US" dirty="0" err="1"/>
              <a:t>față</a:t>
            </a:r>
            <a:r>
              <a:rPr lang="en-US" dirty="0"/>
              <a:t> </a:t>
            </a:r>
            <a:r>
              <a:rPr lang="en-US" dirty="0" err="1"/>
              <a:t>sau</a:t>
            </a:r>
            <a:r>
              <a:rPr lang="en-US" dirty="0"/>
              <a:t> </a:t>
            </a:r>
            <a:r>
              <a:rPr lang="en-US" dirty="0" err="1"/>
              <a:t>activități</a:t>
            </a:r>
            <a:r>
              <a:rPr lang="en-US" dirty="0"/>
              <a:t> </a:t>
            </a:r>
            <a:r>
              <a:rPr lang="en-US" dirty="0" err="1"/>
              <a:t>individuale</a:t>
            </a:r>
            <a:r>
              <a:rPr lang="en-US" dirty="0"/>
              <a:t> de </a:t>
            </a:r>
            <a:r>
              <a:rPr lang="en-US" dirty="0" err="1"/>
              <a:t>ghidare</a:t>
            </a:r>
            <a:r>
              <a:rPr lang="en-US" dirty="0"/>
              <a:t> </a:t>
            </a:r>
            <a:r>
              <a:rPr lang="en-US" dirty="0" err="1"/>
              <a:t>pentru</a:t>
            </a:r>
            <a:r>
              <a:rPr lang="en-US" dirty="0"/>
              <a:t> </a:t>
            </a:r>
            <a:r>
              <a:rPr lang="en-US" dirty="0" err="1"/>
              <a:t>cursanți</a:t>
            </a:r>
            <a:r>
              <a:rPr lang="en-US" dirty="0"/>
              <a:t>
</a:t>
            </a:r>
            <a:r>
              <a:rPr lang="en-US" dirty="0" err="1"/>
              <a:t>Contextul</a:t>
            </a:r>
            <a:r>
              <a:rPr lang="en-US" dirty="0"/>
              <a:t> local: </a:t>
            </a:r>
            <a:r>
              <a:rPr lang="en-US" dirty="0" err="1"/>
              <a:t>sectoare</a:t>
            </a:r>
            <a:r>
              <a:rPr lang="en-US" dirty="0"/>
              <a:t> locale de </a:t>
            </a:r>
            <a:r>
              <a:rPr lang="en-US" dirty="0" err="1"/>
              <a:t>sustenabilitate</a:t>
            </a:r>
            <a:r>
              <a:rPr lang="en-US" dirty="0"/>
              <a:t>, </a:t>
            </a:r>
            <a:r>
              <a:rPr lang="en-US" dirty="0" err="1"/>
              <a:t>nevoi</a:t>
            </a:r>
            <a:r>
              <a:rPr lang="en-US" dirty="0"/>
              <a:t> ale </a:t>
            </a:r>
            <a:r>
              <a:rPr lang="en-US" dirty="0" err="1"/>
              <a:t>pieței</a:t>
            </a:r>
            <a:r>
              <a:rPr lang="en-US" dirty="0"/>
              <a:t> </a:t>
            </a:r>
            <a:r>
              <a:rPr lang="en-US" dirty="0" err="1"/>
              <a:t>muncii</a:t>
            </a:r>
            <a:r>
              <a:rPr lang="en-US" dirty="0"/>
              <a:t>, IMM-</a:t>
            </a:r>
            <a:r>
              <a:rPr lang="en-US" dirty="0" err="1"/>
              <a:t>uri</a:t>
            </a:r>
            <a:r>
              <a:rPr lang="en-US" dirty="0"/>
              <a:t> </a:t>
            </a:r>
            <a:r>
              <a:rPr lang="en-US" dirty="0" err="1"/>
              <a:t>și</a:t>
            </a:r>
            <a:r>
              <a:rPr lang="en-US" dirty="0"/>
              <a:t> </a:t>
            </a:r>
            <a:r>
              <a:rPr lang="en-US" dirty="0" err="1"/>
              <a:t>oportunități</a:t>
            </a:r>
            <a:r>
              <a:rPr lang="en-US" dirty="0"/>
              <a:t> </a:t>
            </a:r>
            <a:r>
              <a:rPr lang="en-US" dirty="0" err="1"/>
              <a:t>regionale</a:t>
            </a:r>
            <a:r>
              <a:rPr lang="en-US" dirty="0"/>
              <a:t> de </a:t>
            </a:r>
            <a:r>
              <a:rPr lang="en-US" dirty="0" err="1"/>
              <a:t>carieră</a:t>
            </a:r>
            <a:r>
              <a:rPr lang="en-US" dirty="0"/>
              <a:t> </a:t>
            </a:r>
            <a:r>
              <a:rPr lang="en-US" dirty="0" err="1"/>
              <a:t>verde</a:t>
            </a:r>
            <a:r>
              <a:rPr lang="en-US" dirty="0"/>
              <a:t>.
</a:t>
            </a:r>
            <a:r>
              <a:rPr lang="en-US" dirty="0" err="1"/>
              <a:t>Posibile</a:t>
            </a:r>
            <a:r>
              <a:rPr lang="en-US" dirty="0"/>
              <a:t> </a:t>
            </a:r>
            <a:r>
              <a:rPr lang="en-US" dirty="0" err="1"/>
              <a:t>adaptări</a:t>
            </a:r>
            <a:r>
              <a:rPr lang="en-US" dirty="0"/>
              <a:t>: </a:t>
            </a:r>
            <a:r>
              <a:rPr lang="en-US" dirty="0" err="1"/>
              <a:t>simplificarea</a:t>
            </a:r>
            <a:r>
              <a:rPr lang="en-US" dirty="0"/>
              <a:t> </a:t>
            </a:r>
            <a:r>
              <a:rPr lang="en-US" dirty="0" err="1"/>
              <a:t>activităților</a:t>
            </a:r>
            <a:r>
              <a:rPr lang="en-US" dirty="0"/>
              <a:t> de </a:t>
            </a:r>
            <a:r>
              <a:rPr lang="en-US" dirty="0" err="1"/>
              <a:t>cartografiere</a:t>
            </a:r>
            <a:r>
              <a:rPr lang="en-US" dirty="0"/>
              <a:t> a </a:t>
            </a:r>
            <a:r>
              <a:rPr lang="en-US" dirty="0" err="1"/>
              <a:t>competențelor</a:t>
            </a:r>
            <a:r>
              <a:rPr lang="en-US" dirty="0"/>
              <a:t>, </a:t>
            </a:r>
            <a:r>
              <a:rPr lang="en-US" dirty="0" err="1"/>
              <a:t>adaptarea</a:t>
            </a:r>
            <a:r>
              <a:rPr lang="en-US" dirty="0"/>
              <a:t> </a:t>
            </a:r>
            <a:r>
              <a:rPr lang="en-US" dirty="0" err="1"/>
              <a:t>întrebărilor</a:t>
            </a:r>
            <a:r>
              <a:rPr lang="en-US" dirty="0"/>
              <a:t> de </a:t>
            </a:r>
            <a:r>
              <a:rPr lang="en-US" dirty="0" err="1"/>
              <a:t>mentorat</a:t>
            </a:r>
            <a:r>
              <a:rPr lang="en-US" dirty="0"/>
              <a:t> </a:t>
            </a:r>
            <a:r>
              <a:rPr lang="en-US" dirty="0" err="1"/>
              <a:t>sau</a:t>
            </a:r>
            <a:r>
              <a:rPr lang="en-US" dirty="0"/>
              <a:t> </a:t>
            </a:r>
            <a:r>
              <a:rPr lang="en-US" dirty="0" err="1"/>
              <a:t>utilizarea</a:t>
            </a:r>
            <a:r>
              <a:rPr lang="en-US" dirty="0"/>
              <a:t> </a:t>
            </a:r>
            <a:r>
              <a:rPr lang="en-US" dirty="0" err="1"/>
              <a:t>exemplelor</a:t>
            </a:r>
            <a:r>
              <a:rPr lang="en-US" dirty="0"/>
              <a:t> locale de </a:t>
            </a:r>
            <a:r>
              <a:rPr lang="en-US" dirty="0" err="1"/>
              <a:t>sustenabilitate</a:t>
            </a:r>
            <a:r>
              <a:rPr lang="en-US" dirty="0"/>
              <a:t>
</a:t>
            </a:r>
            <a:r>
              <a:rPr lang="en-US" dirty="0" err="1"/>
              <a:t>Nevoi</a:t>
            </a:r>
            <a:r>
              <a:rPr lang="en-US" dirty="0"/>
              <a:t> de </a:t>
            </a:r>
            <a:r>
              <a:rPr lang="en-US" dirty="0" err="1"/>
              <a:t>accesibilitate</a:t>
            </a:r>
            <a:r>
              <a:rPr lang="en-US" dirty="0"/>
              <a:t>: </a:t>
            </a:r>
            <a:r>
              <a:rPr lang="en-US" dirty="0" err="1"/>
              <a:t>instrucțiuni</a:t>
            </a:r>
            <a:r>
              <a:rPr lang="en-US" dirty="0"/>
              <a:t> </a:t>
            </a:r>
            <a:r>
              <a:rPr lang="en-US" dirty="0" err="1"/>
              <a:t>clare</a:t>
            </a:r>
            <a:r>
              <a:rPr lang="en-US" dirty="0"/>
              <a:t>, </a:t>
            </a:r>
            <a:r>
              <a:rPr lang="en-US" dirty="0" err="1"/>
              <a:t>limbă</a:t>
            </a:r>
            <a:r>
              <a:rPr lang="en-US" dirty="0"/>
              <a:t> </a:t>
            </a:r>
            <a:r>
              <a:rPr lang="en-US" dirty="0" err="1"/>
              <a:t>incluzivă</a:t>
            </a:r>
            <a:r>
              <a:rPr lang="en-US" dirty="0"/>
              <a:t>, </a:t>
            </a:r>
            <a:r>
              <a:rPr lang="en-US" dirty="0" err="1"/>
              <a:t>participare</a:t>
            </a:r>
            <a:r>
              <a:rPr lang="en-US" dirty="0"/>
              <a:t> </a:t>
            </a:r>
            <a:r>
              <a:rPr lang="en-US" dirty="0" err="1"/>
              <a:t>flexibilă</a:t>
            </a:r>
            <a:r>
              <a:rPr lang="en-US" dirty="0"/>
              <a:t> </a:t>
            </a:r>
            <a:r>
              <a:rPr lang="en-US" dirty="0" err="1"/>
              <a:t>și</a:t>
            </a:r>
            <a:r>
              <a:rPr lang="en-US" dirty="0"/>
              <a:t> </a:t>
            </a:r>
            <a:r>
              <a:rPr lang="en-US" dirty="0" err="1"/>
              <a:t>sprijin</a:t>
            </a:r>
            <a:r>
              <a:rPr lang="en-US" dirty="0"/>
              <a:t> </a:t>
            </a:r>
            <a:r>
              <a:rPr lang="en-US" dirty="0" err="1"/>
              <a:t>pentru</a:t>
            </a:r>
            <a:r>
              <a:rPr lang="en-US" dirty="0"/>
              <a:t> </a:t>
            </a:r>
            <a:r>
              <a:rPr lang="en-US" dirty="0" err="1"/>
              <a:t>cursanții</a:t>
            </a:r>
            <a:r>
              <a:rPr lang="en-US" dirty="0"/>
              <a:t> cu </a:t>
            </a:r>
            <a:r>
              <a:rPr lang="en-US" dirty="0" err="1"/>
              <a:t>diferite</a:t>
            </a:r>
            <a:r>
              <a:rPr lang="en-US" dirty="0"/>
              <a:t> background-</a:t>
            </a:r>
            <a:r>
              <a:rPr lang="en-US" dirty="0" err="1"/>
              <a:t>uri</a:t>
            </a:r>
            <a:r>
              <a:rPr lang="en-US" dirty="0"/>
              <a:t> </a:t>
            </a:r>
            <a:r>
              <a:rPr lang="en-US" dirty="0" err="1"/>
              <a:t>digitale</a:t>
            </a:r>
            <a:r>
              <a:rPr lang="en-US" dirty="0"/>
              <a:t> </a:t>
            </a:r>
            <a:r>
              <a:rPr lang="en-US" dirty="0" err="1"/>
              <a:t>sau</a:t>
            </a:r>
            <a:r>
              <a:rPr lang="en-US" dirty="0"/>
              <a:t> </a:t>
            </a:r>
            <a:r>
              <a:rPr lang="en-US" dirty="0" err="1"/>
              <a:t>educaționale</a:t>
            </a:r>
            <a:endParaRPr lang="en-US" dirty="0"/>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Adaptarea</a:t>
            </a:r>
            <a:r>
              <a:rPr lang="en-US" dirty="0">
                <a:solidFill>
                  <a:srgbClr val="255839"/>
                </a:solidFill>
              </a:rPr>
              <a:t> </a:t>
            </a:r>
            <a:r>
              <a:rPr lang="en-US" dirty="0" err="1">
                <a:solidFill>
                  <a:srgbClr val="255839"/>
                </a:solidFill>
              </a:rPr>
              <a:t>activității</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normAutofit lnSpcReduction="10000"/>
          </a:bodyPr>
          <a:lstStyle/>
          <a:p>
            <a:pPr marL="0" indent="0">
              <a:buNone/>
            </a:pPr>
            <a:r>
              <a:rPr lang="en-US" dirty="0" err="1"/>
              <a:t>Când</a:t>
            </a:r>
            <a:r>
              <a:rPr lang="en-US" dirty="0"/>
              <a:t> </a:t>
            </a:r>
            <a:r>
              <a:rPr lang="en-US" dirty="0" err="1"/>
              <a:t>adapta</a:t>
            </a:r>
            <a:r>
              <a:rPr lang="en-US" dirty="0" err="1">
                <a:solidFill>
                  <a:srgbClr val="255839"/>
                </a:solidFill>
              </a:rPr>
              <a:t>ți</a:t>
            </a:r>
            <a:r>
              <a:rPr lang="en-US" dirty="0"/>
              <a:t> </a:t>
            </a:r>
            <a:r>
              <a:rPr lang="en-US" dirty="0" err="1"/>
              <a:t>această</a:t>
            </a:r>
            <a:r>
              <a:rPr lang="en-US" dirty="0"/>
              <a:t> </a:t>
            </a:r>
            <a:r>
              <a:rPr lang="en-US" dirty="0" err="1"/>
              <a:t>activitate</a:t>
            </a:r>
            <a:r>
              <a:rPr lang="en-US" dirty="0"/>
              <a:t>, </a:t>
            </a:r>
            <a:r>
              <a:rPr lang="en-US" dirty="0" err="1"/>
              <a:t>păstra</a:t>
            </a:r>
            <a:r>
              <a:rPr lang="en-US" dirty="0" err="1">
                <a:solidFill>
                  <a:srgbClr val="255839"/>
                </a:solidFill>
              </a:rPr>
              <a:t>ț</a:t>
            </a:r>
            <a:r>
              <a:rPr lang="en-US" dirty="0" err="1"/>
              <a:t>i</a:t>
            </a:r>
            <a:r>
              <a:rPr lang="en-US" dirty="0"/>
              <a:t>:</a:t>
            </a:r>
          </a:p>
          <a:p>
            <a:r>
              <a:rPr lang="en-US" dirty="0" err="1"/>
              <a:t>Modulul</a:t>
            </a:r>
            <a:r>
              <a:rPr lang="en-US" dirty="0"/>
              <a:t> 4 </a:t>
            </a:r>
            <a:r>
              <a:rPr lang="en-US" dirty="0" err="1"/>
              <a:t>Rezultate</a:t>
            </a:r>
            <a:r>
              <a:rPr lang="en-US" dirty="0"/>
              <a:t> ale </a:t>
            </a:r>
            <a:r>
              <a:rPr lang="en-US" dirty="0" err="1"/>
              <a:t>învățării</a:t>
            </a:r>
            <a:r>
              <a:rPr lang="en-US" dirty="0"/>
              <a:t> legate de </a:t>
            </a:r>
            <a:r>
              <a:rPr lang="en-US" dirty="0" err="1"/>
              <a:t>orientarea</a:t>
            </a:r>
            <a:r>
              <a:rPr lang="en-US" dirty="0"/>
              <a:t> </a:t>
            </a:r>
            <a:r>
              <a:rPr lang="en-US" dirty="0" err="1"/>
              <a:t>în</a:t>
            </a:r>
            <a:r>
              <a:rPr lang="en-US" dirty="0"/>
              <a:t> </a:t>
            </a:r>
            <a:r>
              <a:rPr lang="en-US" dirty="0" err="1"/>
              <a:t>carieră</a:t>
            </a:r>
            <a:r>
              <a:rPr lang="en-US" dirty="0"/>
              <a:t>, </a:t>
            </a:r>
            <a:r>
              <a:rPr lang="en-US" dirty="0" err="1"/>
              <a:t>mentoratul</a:t>
            </a:r>
            <a:r>
              <a:rPr lang="en-US" dirty="0"/>
              <a:t> </a:t>
            </a:r>
            <a:r>
              <a:rPr lang="en-US" dirty="0" err="1"/>
              <a:t>și</a:t>
            </a:r>
            <a:r>
              <a:rPr lang="en-US" dirty="0"/>
              <a:t> </a:t>
            </a:r>
            <a:r>
              <a:rPr lang="en-US" dirty="0" err="1"/>
              <a:t>progresul</a:t>
            </a:r>
            <a:r>
              <a:rPr lang="en-US" dirty="0"/>
              <a:t> </a:t>
            </a:r>
            <a:r>
              <a:rPr lang="en-US" dirty="0" err="1"/>
              <a:t>cursanților</a:t>
            </a:r>
            <a:r>
              <a:rPr lang="en-US" dirty="0"/>
              <a:t>
</a:t>
            </a:r>
            <a:r>
              <a:rPr lang="en-US" dirty="0" err="1"/>
              <a:t>cadrul</a:t>
            </a:r>
            <a:r>
              <a:rPr lang="en-US" dirty="0"/>
              <a:t> de </a:t>
            </a:r>
            <a:r>
              <a:rPr lang="en-US" dirty="0" err="1"/>
              <a:t>calitate</a:t>
            </a:r>
            <a:r>
              <a:rPr lang="en-US" dirty="0"/>
              <a:t> SUSTAIN-EU </a:t>
            </a:r>
            <a:r>
              <a:rPr lang="en-US" dirty="0" err="1"/>
              <a:t>și</a:t>
            </a:r>
            <a:r>
              <a:rPr lang="en-US" dirty="0"/>
              <a:t> </a:t>
            </a:r>
            <a:r>
              <a:rPr lang="en-US" dirty="0" err="1"/>
              <a:t>abordarea</a:t>
            </a:r>
            <a:r>
              <a:rPr lang="en-US" dirty="0"/>
              <a:t> </a:t>
            </a:r>
            <a:r>
              <a:rPr lang="en-US" dirty="0" err="1"/>
              <a:t>practică</a:t>
            </a:r>
            <a:r>
              <a:rPr lang="en-US" dirty="0"/>
              <a:t> de </a:t>
            </a:r>
            <a:r>
              <a:rPr lang="en-US" dirty="0" err="1"/>
              <a:t>sprijin</a:t>
            </a:r>
            <a:r>
              <a:rPr lang="en-US" dirty="0"/>
              <a:t> </a:t>
            </a:r>
            <a:r>
              <a:rPr lang="en-US" dirty="0" err="1"/>
              <a:t>pentru</a:t>
            </a:r>
            <a:r>
              <a:rPr lang="en-US" dirty="0"/>
              <a:t> </a:t>
            </a:r>
            <a:r>
              <a:rPr lang="en-US" dirty="0" err="1"/>
              <a:t>cursanți</a:t>
            </a:r>
            <a:r>
              <a:rPr lang="en-US" dirty="0"/>
              <a:t>
</a:t>
            </a:r>
            <a:r>
              <a:rPr lang="en-US" dirty="0" err="1"/>
              <a:t>legătura</a:t>
            </a:r>
            <a:r>
              <a:rPr lang="en-US" dirty="0"/>
              <a:t> </a:t>
            </a:r>
            <a:r>
              <a:rPr lang="en-US" dirty="0" err="1"/>
              <a:t>dintre</a:t>
            </a:r>
            <a:r>
              <a:rPr lang="en-US" dirty="0"/>
              <a:t> </a:t>
            </a:r>
            <a:r>
              <a:rPr lang="en-US" dirty="0" err="1"/>
              <a:t>competențele</a:t>
            </a:r>
            <a:r>
              <a:rPr lang="en-US" dirty="0"/>
              <a:t> de </a:t>
            </a:r>
            <a:r>
              <a:rPr lang="en-US" dirty="0" err="1"/>
              <a:t>sustenabilitate</a:t>
            </a:r>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relevanța</a:t>
            </a:r>
            <a:r>
              <a:rPr lang="en-US" dirty="0"/>
              <a:t> pe </a:t>
            </a:r>
            <a:r>
              <a:rPr lang="en-US" dirty="0" err="1"/>
              <a:t>piața</a:t>
            </a:r>
            <a:r>
              <a:rPr lang="en-US" dirty="0"/>
              <a:t> </a:t>
            </a:r>
            <a:r>
              <a:rPr lang="en-US" dirty="0" err="1"/>
              <a:t>muncii</a:t>
            </a:r>
            <a:r>
              <a:rPr lang="en-US" dirty="0"/>
              <a:t>
</a:t>
            </a:r>
            <a:r>
              <a:rPr lang="en-US" dirty="0" err="1"/>
              <a:t>utilizarea</a:t>
            </a:r>
            <a:r>
              <a:rPr lang="en-US" dirty="0"/>
              <a:t> </a:t>
            </a:r>
            <a:r>
              <a:rPr lang="en-US" dirty="0" err="1"/>
              <a:t>materialelor</a:t>
            </a:r>
            <a:r>
              <a:rPr lang="en-US" dirty="0"/>
              <a:t> </a:t>
            </a:r>
            <a:r>
              <a:rPr lang="en-US" dirty="0" err="1"/>
              <a:t>existente</a:t>
            </a:r>
            <a:r>
              <a:rPr lang="en-US" dirty="0"/>
              <a:t> ESE </a:t>
            </a:r>
            <a:r>
              <a:rPr lang="en-US" dirty="0" err="1"/>
              <a:t>și</a:t>
            </a:r>
            <a:r>
              <a:rPr lang="en-US" dirty="0"/>
              <a:t> CU8 legate de </a:t>
            </a:r>
            <a:r>
              <a:rPr lang="en-US" dirty="0" err="1"/>
              <a:t>transformarea</a:t>
            </a:r>
            <a:r>
              <a:rPr lang="en-US" dirty="0"/>
              <a:t> </a:t>
            </a:r>
            <a:r>
              <a:rPr lang="en-US" dirty="0" err="1"/>
              <a:t>durabilă</a:t>
            </a:r>
            <a:r>
              <a:rPr lang="en-US" dirty="0"/>
              <a:t>, </a:t>
            </a:r>
            <a:r>
              <a:rPr lang="en-US" dirty="0" err="1"/>
              <a:t>colaborarea</a:t>
            </a:r>
            <a:r>
              <a:rPr lang="en-US" dirty="0"/>
              <a:t> </a:t>
            </a:r>
            <a:r>
              <a:rPr lang="en-US" dirty="0" err="1"/>
              <a:t>și</a:t>
            </a:r>
            <a:r>
              <a:rPr lang="en-US" dirty="0"/>
              <a:t> </a:t>
            </a:r>
            <a:r>
              <a:rPr lang="en-US" dirty="0" err="1"/>
              <a:t>managementul</a:t>
            </a:r>
            <a:r>
              <a:rPr lang="en-US" dirty="0"/>
              <a:t> </a:t>
            </a:r>
            <a:r>
              <a:rPr lang="en-US" dirty="0" err="1"/>
              <a:t>schimbării</a:t>
            </a:r>
            <a:r>
              <a:rPr lang="en-US" dirty="0"/>
              <a:t>.</a:t>
            </a:r>
          </a:p>
          <a:p>
            <a:pPr marL="0" indent="0">
              <a:buNone/>
            </a:pPr>
            <a:endParaRPr lang="en-US" dirty="0"/>
          </a:p>
          <a:p>
            <a:pPr marL="0" indent="0">
              <a:buNone/>
            </a:pPr>
            <a:r>
              <a:rPr lang="pt-BR" dirty="0"/>
              <a:t>Pute</a:t>
            </a:r>
            <a:r>
              <a:rPr lang="en-US" dirty="0" err="1">
                <a:solidFill>
                  <a:srgbClr val="255839"/>
                </a:solidFill>
              </a:rPr>
              <a:t>ți</a:t>
            </a:r>
            <a:r>
              <a:rPr lang="en-US" dirty="0">
                <a:solidFill>
                  <a:srgbClr val="255839"/>
                </a:solidFill>
              </a:rPr>
              <a:t> </a:t>
            </a:r>
            <a:r>
              <a:rPr lang="en-US" dirty="0" err="1">
                <a:solidFill>
                  <a:srgbClr val="255839"/>
                </a:solidFill>
              </a:rPr>
              <a:t>adapta</a:t>
            </a:r>
            <a:r>
              <a:rPr lang="en-US" dirty="0"/>
              <a:t>:</a:t>
            </a:r>
          </a:p>
          <a:p>
            <a:r>
              <a:rPr lang="en-US" dirty="0" err="1"/>
              <a:t>exemple</a:t>
            </a:r>
            <a:r>
              <a:rPr lang="en-US" dirty="0"/>
              <a:t> de </a:t>
            </a:r>
            <a:r>
              <a:rPr lang="en-US" dirty="0" err="1"/>
              <a:t>sustenabilitate</a:t>
            </a:r>
            <a:r>
              <a:rPr lang="en-US" dirty="0"/>
              <a:t> </a:t>
            </a:r>
            <a:r>
              <a:rPr lang="en-US" dirty="0" err="1"/>
              <a:t>și</a:t>
            </a:r>
            <a:r>
              <a:rPr lang="en-US" dirty="0"/>
              <a:t> </a:t>
            </a:r>
            <a:r>
              <a:rPr lang="en-US" dirty="0" err="1"/>
              <a:t>căi</a:t>
            </a:r>
            <a:r>
              <a:rPr lang="en-US" dirty="0"/>
              <a:t> de </a:t>
            </a:r>
            <a:r>
              <a:rPr lang="en-US" dirty="0" err="1"/>
              <a:t>carierăverde</a:t>
            </a:r>
            <a:r>
              <a:rPr lang="en-US" dirty="0"/>
              <a:t>
</a:t>
            </a:r>
            <a:r>
              <a:rPr lang="en-US" dirty="0" err="1"/>
              <a:t>întrebări</a:t>
            </a:r>
            <a:r>
              <a:rPr lang="en-US" dirty="0"/>
              <a:t> </a:t>
            </a:r>
            <a:r>
              <a:rPr lang="en-US" dirty="0" err="1"/>
              <a:t>despre</a:t>
            </a:r>
            <a:r>
              <a:rPr lang="en-US" dirty="0"/>
              <a:t> </a:t>
            </a:r>
            <a:r>
              <a:rPr lang="en-US" dirty="0" err="1"/>
              <a:t>limbă</a:t>
            </a:r>
            <a:r>
              <a:rPr lang="en-US" dirty="0"/>
              <a:t> </a:t>
            </a:r>
            <a:r>
              <a:rPr lang="en-US" dirty="0" err="1"/>
              <a:t>și</a:t>
            </a:r>
            <a:r>
              <a:rPr lang="en-US" dirty="0"/>
              <a:t> </a:t>
            </a:r>
            <a:r>
              <a:rPr lang="en-US" dirty="0" err="1"/>
              <a:t>orientare</a:t>
            </a:r>
            <a:r>
              <a:rPr lang="en-US" dirty="0"/>
              <a:t> </a:t>
            </a:r>
            <a:r>
              <a:rPr lang="en-US" dirty="0" err="1"/>
              <a:t>pentru</a:t>
            </a:r>
            <a:r>
              <a:rPr lang="en-US" dirty="0"/>
              <a:t> </a:t>
            </a:r>
            <a:r>
              <a:rPr lang="en-US" dirty="0" err="1"/>
              <a:t>cursanți</a:t>
            </a:r>
            <a:r>
              <a:rPr lang="en-US" dirty="0"/>
              <a:t>
</a:t>
            </a:r>
            <a:r>
              <a:rPr lang="en-US" dirty="0" err="1"/>
              <a:t>nivelul</a:t>
            </a:r>
            <a:r>
              <a:rPr lang="en-US" dirty="0"/>
              <a:t> </a:t>
            </a:r>
            <a:r>
              <a:rPr lang="en-US" dirty="0" err="1"/>
              <a:t>cursantului</a:t>
            </a:r>
            <a:r>
              <a:rPr lang="en-US" dirty="0"/>
              <a:t> </a:t>
            </a:r>
            <a:r>
              <a:rPr lang="en-US" dirty="0" err="1"/>
              <a:t>și</a:t>
            </a:r>
            <a:r>
              <a:rPr lang="en-US" dirty="0"/>
              <a:t> </a:t>
            </a:r>
            <a:r>
              <a:rPr lang="en-US" dirty="0" err="1"/>
              <a:t>pregătirea</a:t>
            </a:r>
            <a:r>
              <a:rPr lang="en-US" dirty="0"/>
              <a:t> </a:t>
            </a:r>
            <a:r>
              <a:rPr lang="en-US" dirty="0" err="1"/>
              <a:t>educațională</a:t>
            </a:r>
            <a:r>
              <a:rPr lang="en-US" dirty="0"/>
              <a:t>
context </a:t>
            </a:r>
            <a:r>
              <a:rPr lang="en-US" dirty="0" err="1"/>
              <a:t>național</a:t>
            </a:r>
            <a:r>
              <a:rPr lang="en-US" dirty="0"/>
              <a:t>, regional </a:t>
            </a:r>
            <a:r>
              <a:rPr lang="en-US" dirty="0" err="1"/>
              <a:t>sau</a:t>
            </a:r>
            <a:r>
              <a:rPr lang="en-US" dirty="0"/>
              <a:t> sectorial, </a:t>
            </a:r>
            <a:r>
              <a:rPr lang="en-US" dirty="0" err="1"/>
              <a:t>incluzând</a:t>
            </a:r>
            <a:r>
              <a:rPr lang="en-US" dirty="0"/>
              <a:t> IMM-</a:t>
            </a:r>
            <a:r>
              <a:rPr lang="en-US" dirty="0" err="1"/>
              <a:t>uri</a:t>
            </a:r>
            <a:r>
              <a:rPr lang="en-US" dirty="0"/>
              <a:t> locale </a:t>
            </a:r>
            <a:r>
              <a:rPr lang="en-US" dirty="0" err="1"/>
              <a:t>și</a:t>
            </a:r>
            <a:r>
              <a:rPr lang="en-US" dirty="0"/>
              <a:t> </a:t>
            </a:r>
            <a:r>
              <a:rPr lang="en-US" dirty="0" err="1"/>
              <a:t>sectoare</a:t>
            </a:r>
            <a:r>
              <a:rPr lang="en-US" dirty="0"/>
              <a:t> de </a:t>
            </a:r>
            <a:r>
              <a:rPr lang="en-US" dirty="0" err="1"/>
              <a:t>sustenabilitate</a:t>
            </a:r>
            <a:r>
              <a:rPr lang="en-US" dirty="0"/>
              <a:t> din Basilicata </a:t>
            </a:r>
            <a:r>
              <a:rPr lang="en-US" dirty="0" err="1"/>
              <a:t>sau</a:t>
            </a:r>
            <a:r>
              <a:rPr lang="en-US" dirty="0"/>
              <a:t> </a:t>
            </a:r>
            <a:r>
              <a:rPr lang="en-US" dirty="0" err="1"/>
              <a:t>alte</a:t>
            </a:r>
            <a:r>
              <a:rPr lang="en-US" dirty="0"/>
              <a:t> </a:t>
            </a:r>
            <a:r>
              <a:rPr lang="en-US" dirty="0" err="1"/>
              <a:t>teritorii</a:t>
            </a:r>
            <a:endParaRPr lang="en-US" dirty="0"/>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043743"/>
          </a:xfrm>
        </p:spPr>
        <p:txBody>
          <a:bodyPr/>
          <a:lstStyle/>
          <a:p>
            <a:r>
              <a:rPr lang="pt-BR" dirty="0">
                <a:solidFill>
                  <a:srgbClr val="255839"/>
                </a:solidFill>
              </a:rPr>
              <a:t>Legătura cu portofoliul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1720516"/>
            <a:ext cx="5792984" cy="4680284"/>
          </a:xfrm>
        </p:spPr>
        <p:txBody>
          <a:bodyPr>
            <a:normAutofit fontScale="92500" lnSpcReduction="10000"/>
          </a:bodyPr>
          <a:lstStyle/>
          <a:p>
            <a:pPr marL="0" indent="0">
              <a:buNone/>
            </a:pPr>
            <a:r>
              <a:rPr lang="en-US" dirty="0" err="1"/>
              <a:t>Acest</a:t>
            </a:r>
            <a:r>
              <a:rPr lang="en-US" dirty="0"/>
              <a:t> </a:t>
            </a:r>
            <a:r>
              <a:rPr lang="en-US" dirty="0" err="1"/>
              <a:t>modul</a:t>
            </a:r>
            <a:r>
              <a:rPr lang="en-US" dirty="0"/>
              <a:t> </a:t>
            </a:r>
            <a:r>
              <a:rPr lang="en-US" dirty="0" err="1"/>
              <a:t>contribuie</a:t>
            </a:r>
            <a:r>
              <a:rPr lang="en-US" dirty="0"/>
              <a:t> la </a:t>
            </a:r>
            <a:r>
              <a:rPr lang="en-US" dirty="0" err="1"/>
              <a:t>Portofoliul</a:t>
            </a:r>
            <a:r>
              <a:rPr lang="en-US" dirty="0"/>
              <a:t> </a:t>
            </a:r>
            <a:r>
              <a:rPr lang="en-US" dirty="0" err="1"/>
              <a:t>Formatoruluiprin</a:t>
            </a:r>
            <a:r>
              <a:rPr lang="en-US" dirty="0"/>
              <a:t>:</a:t>
            </a:r>
          </a:p>
          <a:p>
            <a:r>
              <a:rPr lang="en-US" dirty="0"/>
              <a:t>Un </a:t>
            </a:r>
            <a:r>
              <a:rPr lang="en-US" dirty="0" err="1"/>
              <a:t>scenariu</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sau</a:t>
            </a:r>
            <a:r>
              <a:rPr lang="en-US" dirty="0"/>
              <a:t> o </a:t>
            </a:r>
            <a:r>
              <a:rPr lang="en-US" dirty="0" err="1"/>
              <a:t>activitate</a:t>
            </a:r>
            <a:r>
              <a:rPr lang="en-US" dirty="0"/>
              <a:t> de </a:t>
            </a:r>
            <a:r>
              <a:rPr lang="en-US" dirty="0" err="1"/>
              <a:t>mentorat</a:t>
            </a:r>
            <a:r>
              <a:rPr lang="en-US" dirty="0"/>
              <a:t> </a:t>
            </a:r>
            <a:r>
              <a:rPr lang="en-US" dirty="0" err="1"/>
              <a:t>legată</a:t>
            </a:r>
            <a:r>
              <a:rPr lang="en-US" dirty="0"/>
              <a:t> de </a:t>
            </a:r>
            <a:r>
              <a:rPr lang="en-US" dirty="0" err="1"/>
              <a:t>profesii</a:t>
            </a:r>
            <a:r>
              <a:rPr lang="en-US" dirty="0"/>
              <a:t> legate de </a:t>
            </a:r>
            <a:r>
              <a:rPr lang="en-US" dirty="0" err="1"/>
              <a:t>sustenabilitate</a:t>
            </a:r>
            <a:r>
              <a:rPr lang="en-US" dirty="0"/>
              <a:t>, </a:t>
            </a:r>
            <a:r>
              <a:rPr lang="en-US" dirty="0" err="1"/>
              <a:t>locuri</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căi</a:t>
            </a:r>
            <a:r>
              <a:rPr lang="en-US" dirty="0"/>
              <a:t> de </a:t>
            </a:r>
            <a:r>
              <a:rPr lang="en-US" dirty="0" err="1"/>
              <a:t>progres</a:t>
            </a:r>
            <a:r>
              <a:rPr lang="en-US" dirty="0"/>
              <a:t> </a:t>
            </a:r>
            <a:r>
              <a:rPr lang="en-US" dirty="0" err="1"/>
              <a:t>pentru</a:t>
            </a:r>
            <a:r>
              <a:rPr lang="en-US" dirty="0"/>
              <a:t> </a:t>
            </a:r>
            <a:r>
              <a:rPr lang="en-US" dirty="0" err="1"/>
              <a:t>cursanți</a:t>
            </a:r>
            <a:r>
              <a:rPr lang="en-US" dirty="0"/>
              <a:t>.</a:t>
            </a:r>
          </a:p>
          <a:p>
            <a:pPr marL="0" indent="0">
              <a:buNone/>
            </a:pPr>
            <a:endParaRPr lang="en-US" dirty="0"/>
          </a:p>
          <a:p>
            <a:pPr marL="0" indent="0">
              <a:buNone/>
            </a:pPr>
            <a:r>
              <a:rPr lang="en-US" dirty="0"/>
              <a:t>Example:</a:t>
            </a:r>
          </a:p>
          <a:p>
            <a:r>
              <a:rPr lang="en-US" dirty="0" err="1"/>
              <a:t>activitate</a:t>
            </a:r>
            <a:r>
              <a:rPr lang="en-US" dirty="0"/>
              <a:t> de </a:t>
            </a:r>
            <a:r>
              <a:rPr lang="en-US" dirty="0" err="1"/>
              <a:t>ghidare</a:t>
            </a:r>
            <a:r>
              <a:rPr lang="en-US" dirty="0"/>
              <a:t> a </a:t>
            </a:r>
            <a:r>
              <a:rPr lang="en-US" dirty="0" err="1"/>
              <a:t>cursanților</a:t>
            </a:r>
            <a:r>
              <a:rPr lang="en-US" dirty="0"/>
              <a:t>
</a:t>
            </a:r>
            <a:r>
              <a:rPr lang="en-US" dirty="0" err="1"/>
              <a:t>scenariu</a:t>
            </a:r>
            <a:r>
              <a:rPr lang="en-US" dirty="0"/>
              <a:t> de </a:t>
            </a:r>
            <a:r>
              <a:rPr lang="en-US" dirty="0" err="1"/>
              <a:t>mentorat</a:t>
            </a:r>
            <a:r>
              <a:rPr lang="en-US" dirty="0"/>
              <a:t>
</a:t>
            </a:r>
            <a:r>
              <a:rPr lang="en-US" dirty="0" err="1"/>
              <a:t>fișă</a:t>
            </a:r>
            <a:r>
              <a:rPr lang="en-US" dirty="0"/>
              <a:t> de </a:t>
            </a:r>
            <a:r>
              <a:rPr lang="en-US" dirty="0" err="1"/>
              <a:t>lucru</a:t>
            </a:r>
            <a:r>
              <a:rPr lang="en-US" dirty="0"/>
              <a:t> </a:t>
            </a:r>
            <a:r>
              <a:rPr lang="en-US" dirty="0" err="1"/>
              <a:t>pentru</a:t>
            </a:r>
            <a:r>
              <a:rPr lang="en-US" dirty="0"/>
              <a:t> </a:t>
            </a:r>
            <a:r>
              <a:rPr lang="en-US" dirty="0" err="1"/>
              <a:t>cartografierea</a:t>
            </a:r>
            <a:r>
              <a:rPr lang="en-US" dirty="0"/>
              <a:t> </a:t>
            </a:r>
            <a:r>
              <a:rPr lang="en-US" dirty="0" err="1"/>
              <a:t>competențelor</a:t>
            </a:r>
            <a:r>
              <a:rPr lang="en-US" dirty="0"/>
              <a:t> 
</a:t>
            </a:r>
            <a:r>
              <a:rPr lang="en-US" dirty="0" err="1"/>
              <a:t>întrebări</a:t>
            </a:r>
            <a:r>
              <a:rPr lang="en-US" dirty="0"/>
              <a:t> </a:t>
            </a:r>
            <a:r>
              <a:rPr lang="en-US" dirty="0" err="1"/>
              <a:t>despre</a:t>
            </a:r>
            <a:r>
              <a:rPr lang="en-US" dirty="0"/>
              <a:t> </a:t>
            </a:r>
            <a:r>
              <a:rPr lang="en-US" dirty="0" err="1"/>
              <a:t>sprijinul</a:t>
            </a:r>
            <a:r>
              <a:rPr lang="en-US" dirty="0"/>
              <a:t> </a:t>
            </a:r>
            <a:r>
              <a:rPr lang="en-US" dirty="0" err="1"/>
              <a:t>pentru</a:t>
            </a:r>
            <a:r>
              <a:rPr lang="en-US" dirty="0"/>
              <a:t> </a:t>
            </a:r>
            <a:r>
              <a:rPr lang="en-US" dirty="0" err="1"/>
              <a:t>cursanți</a:t>
            </a:r>
            <a:r>
              <a:rPr lang="en-US" dirty="0"/>
              <a:t>
</a:t>
            </a:r>
            <a:r>
              <a:rPr lang="en-US" dirty="0" err="1"/>
              <a:t>reflecție</a:t>
            </a:r>
            <a:r>
              <a:rPr lang="en-US" dirty="0"/>
              <a:t> </a:t>
            </a:r>
            <a:r>
              <a:rPr lang="en-US" dirty="0" err="1"/>
              <a:t>asupra</a:t>
            </a:r>
            <a:r>
              <a:rPr lang="en-US" dirty="0"/>
              <a:t> </a:t>
            </a:r>
            <a:r>
              <a:rPr lang="en-US" dirty="0" err="1"/>
              <a:t>angajabilității</a:t>
            </a:r>
            <a:r>
              <a:rPr lang="en-US" dirty="0"/>
              <a:t> </a:t>
            </a:r>
            <a:r>
              <a:rPr lang="en-US" dirty="0" err="1"/>
              <a:t>și</a:t>
            </a:r>
            <a:r>
              <a:rPr lang="en-US" dirty="0"/>
              <a:t> </a:t>
            </a:r>
            <a:r>
              <a:rPr lang="en-US" dirty="0" err="1"/>
              <a:t>competențelor</a:t>
            </a:r>
            <a:r>
              <a:rPr lang="en-US" dirty="0"/>
              <a:t> de </a:t>
            </a:r>
            <a:r>
              <a:rPr lang="en-US" dirty="0" err="1"/>
              <a:t>sustenabilitate</a:t>
            </a:r>
            <a:r>
              <a:rPr lang="en-US" dirty="0"/>
              <a:t>
</a:t>
            </a:r>
            <a:r>
              <a:rPr lang="en-US" dirty="0" err="1"/>
              <a:t>ideea</a:t>
            </a:r>
            <a:r>
              <a:rPr lang="en-US" dirty="0"/>
              <a:t> de </a:t>
            </a:r>
            <a:r>
              <a:rPr lang="en-US" dirty="0" err="1"/>
              <a:t>implementare</a:t>
            </a:r>
            <a:r>
              <a:rPr lang="en-US" dirty="0"/>
              <a:t> </a:t>
            </a:r>
            <a:r>
              <a:rPr lang="en-US" dirty="0" err="1"/>
              <a:t>adaptată</a:t>
            </a:r>
            <a:r>
              <a:rPr lang="en-US" dirty="0"/>
              <a:t> </a:t>
            </a:r>
            <a:r>
              <a:rPr lang="en-US" dirty="0" err="1"/>
              <a:t>contextului</a:t>
            </a:r>
            <a:r>
              <a:rPr lang="en-US" dirty="0"/>
              <a:t> local </a:t>
            </a:r>
            <a:r>
              <a:rPr lang="en-US" dirty="0" err="1"/>
              <a:t>sau</a:t>
            </a:r>
            <a:r>
              <a:rPr lang="en-US" dirty="0"/>
              <a:t> </a:t>
            </a:r>
            <a:r>
              <a:rPr lang="en-US" dirty="0" err="1"/>
              <a:t>instituțional</a:t>
            </a:r>
            <a:r>
              <a:rPr lang="en-US" dirty="0"/>
              <a:t> al </a:t>
            </a:r>
            <a:r>
              <a:rPr lang="en-US" dirty="0" err="1"/>
              <a:t>formatorului</a:t>
            </a:r>
            <a:endParaRPr lang="en-US" dirty="0"/>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Întrebări</a:t>
            </a:r>
            <a:r>
              <a:rPr lang="en-US" dirty="0">
                <a:solidFill>
                  <a:srgbClr val="255839"/>
                </a:solidFill>
              </a:rPr>
              <a:t> de </a:t>
            </a:r>
            <a:r>
              <a:rPr lang="en-US" dirty="0" err="1">
                <a:solidFill>
                  <a:srgbClr val="255839"/>
                </a:solidFill>
              </a:rPr>
              <a:t>reflecție</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681204"/>
            <a:ext cx="9313591" cy="3495591"/>
          </a:xfrm>
        </p:spPr>
        <p:txBody>
          <a:bodyPr/>
          <a:lstStyle/>
          <a:p>
            <a:r>
              <a:rPr lang="en-US" dirty="0"/>
              <a:t>Ce am </a:t>
            </a:r>
            <a:r>
              <a:rPr lang="en-US" dirty="0" err="1"/>
              <a:t>învățat</a:t>
            </a:r>
            <a:r>
              <a:rPr lang="en-US" dirty="0"/>
              <a:t> </a:t>
            </a:r>
            <a:r>
              <a:rPr lang="en-US" dirty="0" err="1"/>
              <a:t>despre</a:t>
            </a:r>
            <a:r>
              <a:rPr lang="en-US" dirty="0"/>
              <a:t> </a:t>
            </a:r>
            <a:r>
              <a:rPr lang="en-US" dirty="0" err="1"/>
              <a:t>mentoratul</a:t>
            </a:r>
            <a:r>
              <a:rPr lang="en-US" dirty="0"/>
              <a:t> </a:t>
            </a:r>
            <a:r>
              <a:rPr lang="en-US" dirty="0" err="1"/>
              <a:t>în</a:t>
            </a:r>
            <a:r>
              <a:rPr lang="en-US" dirty="0"/>
              <a:t> </a:t>
            </a:r>
            <a:r>
              <a:rPr lang="en-US" dirty="0" err="1"/>
              <a:t>orientare</a:t>
            </a:r>
            <a:r>
              <a:rPr lang="en-US" dirty="0"/>
              <a:t> </a:t>
            </a:r>
            <a:r>
              <a:rPr lang="en-US" dirty="0" err="1"/>
              <a:t>profesională</a:t>
            </a:r>
            <a:r>
              <a:rPr lang="en-US" dirty="0"/>
              <a:t> </a:t>
            </a:r>
            <a:r>
              <a:rPr lang="en-US" dirty="0" err="1"/>
              <a:t>și</a:t>
            </a:r>
            <a:r>
              <a:rPr lang="en-US" dirty="0"/>
              <a:t> </a:t>
            </a:r>
            <a:r>
              <a:rPr lang="en-US" dirty="0" err="1"/>
              <a:t>progresul</a:t>
            </a:r>
            <a:r>
              <a:rPr lang="en-US" dirty="0"/>
              <a:t> </a:t>
            </a:r>
            <a:r>
              <a:rPr lang="en-US" dirty="0" err="1"/>
              <a:t>cursanților</a:t>
            </a:r>
            <a:r>
              <a:rPr lang="en-US" dirty="0"/>
              <a:t> </a:t>
            </a:r>
            <a:r>
              <a:rPr lang="en-US" dirty="0" err="1"/>
              <a:t>în</a:t>
            </a:r>
            <a:r>
              <a:rPr lang="en-US" dirty="0"/>
              <a:t> </a:t>
            </a:r>
            <a:r>
              <a:rPr lang="en-US" dirty="0" err="1"/>
              <a:t>educația</a:t>
            </a:r>
            <a:r>
              <a:rPr lang="en-US" dirty="0"/>
              <a:t> </a:t>
            </a:r>
            <a:r>
              <a:rPr lang="en-US" dirty="0" err="1"/>
              <a:t>pentru</a:t>
            </a:r>
            <a:r>
              <a:rPr lang="en-US" dirty="0"/>
              <a:t> </a:t>
            </a:r>
            <a:r>
              <a:rPr lang="en-US" dirty="0" err="1"/>
              <a:t>sustenabilitate</a:t>
            </a:r>
            <a:r>
              <a:rPr lang="en-US" dirty="0"/>
              <a:t>? 
Cum pot </a:t>
            </a:r>
            <a:r>
              <a:rPr lang="en-US" dirty="0" err="1"/>
              <a:t>folosi</a:t>
            </a:r>
            <a:r>
              <a:rPr lang="en-US" dirty="0"/>
              <a:t> </a:t>
            </a:r>
            <a:r>
              <a:rPr lang="en-US" dirty="0" err="1"/>
              <a:t>cartografierea</a:t>
            </a:r>
            <a:r>
              <a:rPr lang="en-US" dirty="0"/>
              <a:t> </a:t>
            </a:r>
            <a:r>
              <a:rPr lang="en-US" dirty="0" err="1"/>
              <a:t>competențelor</a:t>
            </a:r>
            <a:r>
              <a:rPr lang="en-US" dirty="0"/>
              <a:t> </a:t>
            </a:r>
            <a:r>
              <a:rPr lang="en-US" dirty="0" err="1"/>
              <a:t>sau</a:t>
            </a:r>
            <a:r>
              <a:rPr lang="en-US" dirty="0"/>
              <a:t> </a:t>
            </a:r>
            <a:r>
              <a:rPr lang="en-US" dirty="0" err="1"/>
              <a:t>activitățile</a:t>
            </a:r>
            <a:r>
              <a:rPr lang="en-US" dirty="0"/>
              <a:t> de </a:t>
            </a:r>
            <a:r>
              <a:rPr lang="en-US" dirty="0" err="1"/>
              <a:t>ghidare</a:t>
            </a:r>
            <a:r>
              <a:rPr lang="en-US" dirty="0"/>
              <a:t> a </a:t>
            </a:r>
            <a:r>
              <a:rPr lang="en-US" dirty="0" err="1"/>
              <a:t>cursanților</a:t>
            </a:r>
            <a:r>
              <a:rPr lang="en-US" dirty="0"/>
              <a:t> </a:t>
            </a:r>
            <a:r>
              <a:rPr lang="en-US" dirty="0" err="1"/>
              <a:t>în</a:t>
            </a:r>
            <a:r>
              <a:rPr lang="en-US" dirty="0"/>
              <a:t> propria </a:t>
            </a:r>
            <a:r>
              <a:rPr lang="en-US" dirty="0" err="1"/>
              <a:t>mea</a:t>
            </a:r>
            <a:r>
              <a:rPr lang="en-US" dirty="0"/>
              <a:t> </a:t>
            </a:r>
            <a:r>
              <a:rPr lang="en-US" dirty="0" err="1"/>
              <a:t>practică</a:t>
            </a:r>
            <a:r>
              <a:rPr lang="en-US" dirty="0"/>
              <a:t> </a:t>
            </a:r>
            <a:r>
              <a:rPr lang="en-US" dirty="0" err="1"/>
              <a:t>didactică</a:t>
            </a:r>
            <a:r>
              <a:rPr lang="en-US" dirty="0"/>
              <a:t>? 
Ce tip de </a:t>
            </a:r>
            <a:r>
              <a:rPr lang="en-US" dirty="0" err="1"/>
              <a:t>sprijin</a:t>
            </a:r>
            <a:r>
              <a:rPr lang="en-US" dirty="0"/>
              <a:t> </a:t>
            </a:r>
            <a:r>
              <a:rPr lang="en-US" dirty="0" err="1"/>
              <a:t>ar</a:t>
            </a:r>
            <a:r>
              <a:rPr lang="en-US" dirty="0"/>
              <a:t> </a:t>
            </a:r>
            <a:r>
              <a:rPr lang="en-US" dirty="0" err="1"/>
              <a:t>avea</a:t>
            </a:r>
            <a:r>
              <a:rPr lang="en-US" dirty="0"/>
              <a:t> </a:t>
            </a:r>
            <a:r>
              <a:rPr lang="en-US" dirty="0" err="1"/>
              <a:t>nevoie</a:t>
            </a:r>
            <a:r>
              <a:rPr lang="en-US" dirty="0"/>
              <a:t> </a:t>
            </a:r>
            <a:r>
              <a:rPr lang="en-US" dirty="0" err="1"/>
              <a:t>cursanții</a:t>
            </a:r>
            <a:r>
              <a:rPr lang="en-US" dirty="0"/>
              <a:t> </a:t>
            </a:r>
            <a:r>
              <a:rPr lang="en-US" dirty="0" err="1"/>
              <a:t>atunci</a:t>
            </a:r>
            <a:r>
              <a:rPr lang="en-US" dirty="0"/>
              <a:t> </a:t>
            </a:r>
            <a:r>
              <a:rPr lang="en-US" dirty="0" err="1"/>
              <a:t>când</a:t>
            </a:r>
            <a:r>
              <a:rPr lang="en-US" dirty="0"/>
              <a:t> </a:t>
            </a:r>
            <a:r>
              <a:rPr lang="en-US" dirty="0" err="1"/>
              <a:t>explorează</a:t>
            </a:r>
            <a:r>
              <a:rPr lang="en-US" dirty="0"/>
              <a:t> </a:t>
            </a:r>
            <a:r>
              <a:rPr lang="en-US" dirty="0" err="1"/>
              <a:t>locuri</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profesii</a:t>
            </a:r>
            <a:r>
              <a:rPr lang="en-US" dirty="0"/>
              <a:t> legate de </a:t>
            </a:r>
            <a:r>
              <a:rPr lang="en-US" dirty="0" err="1"/>
              <a:t>sustenabilitate</a:t>
            </a:r>
            <a:r>
              <a:rPr lang="en-US" dirty="0"/>
              <a:t>? 
Ce </a:t>
            </a:r>
            <a:r>
              <a:rPr lang="en-US" dirty="0" err="1"/>
              <a:t>aș</a:t>
            </a:r>
            <a:r>
              <a:rPr lang="en-US" dirty="0"/>
              <a:t> </a:t>
            </a:r>
            <a:r>
              <a:rPr lang="en-US" dirty="0" err="1"/>
              <a:t>adapta</a:t>
            </a:r>
            <a:r>
              <a:rPr lang="en-US" dirty="0"/>
              <a:t> </a:t>
            </a:r>
            <a:r>
              <a:rPr lang="en-US" dirty="0" err="1"/>
              <a:t>pentru</a:t>
            </a:r>
            <a:r>
              <a:rPr lang="en-US" dirty="0"/>
              <a:t> </a:t>
            </a:r>
            <a:r>
              <a:rPr lang="en-US" dirty="0" err="1"/>
              <a:t>propriul</a:t>
            </a:r>
            <a:r>
              <a:rPr lang="en-US" dirty="0"/>
              <a:t> meu </a:t>
            </a:r>
            <a:r>
              <a:rPr lang="en-US" dirty="0" err="1"/>
              <a:t>grup</a:t>
            </a:r>
            <a:r>
              <a:rPr lang="en-US" dirty="0"/>
              <a:t> de </a:t>
            </a:r>
            <a:r>
              <a:rPr lang="en-US" dirty="0" err="1"/>
              <a:t>cursanți</a:t>
            </a:r>
            <a:r>
              <a:rPr lang="en-US" dirty="0"/>
              <a:t>, </a:t>
            </a:r>
            <a:r>
              <a:rPr lang="en-US" dirty="0" err="1"/>
              <a:t>pentru</a:t>
            </a:r>
            <a:r>
              <a:rPr lang="en-US" dirty="0"/>
              <a:t> </a:t>
            </a:r>
            <a:r>
              <a:rPr lang="en-US" dirty="0" err="1"/>
              <a:t>contextul</a:t>
            </a:r>
            <a:r>
              <a:rPr lang="en-US" dirty="0"/>
              <a:t> local al </a:t>
            </a:r>
            <a:r>
              <a:rPr lang="en-US" dirty="0" err="1"/>
              <a:t>pieței</a:t>
            </a:r>
            <a:r>
              <a:rPr lang="en-US" dirty="0"/>
              <a:t> </a:t>
            </a:r>
            <a:r>
              <a:rPr lang="en-US" dirty="0" err="1"/>
              <a:t>muncii</a:t>
            </a:r>
            <a:r>
              <a:rPr lang="en-US" dirty="0"/>
              <a:t> </a:t>
            </a:r>
            <a:r>
              <a:rPr lang="en-US" dirty="0" err="1"/>
              <a:t>sau</a:t>
            </a:r>
            <a:r>
              <a:rPr lang="en-US" dirty="0"/>
              <a:t> </a:t>
            </a:r>
            <a:r>
              <a:rPr lang="en-US" dirty="0" err="1"/>
              <a:t>pentru</a:t>
            </a:r>
            <a:r>
              <a:rPr lang="en-US" dirty="0"/>
              <a:t> </a:t>
            </a:r>
            <a:r>
              <a:rPr lang="en-US" dirty="0" err="1"/>
              <a:t>sectorul</a:t>
            </a:r>
            <a:r>
              <a:rPr lang="en-US" dirty="0"/>
              <a:t> </a:t>
            </a:r>
            <a:r>
              <a:rPr lang="en-US" dirty="0" err="1"/>
              <a:t>sustenabilității</a:t>
            </a:r>
            <a:r>
              <a:rPr lang="en-US" dirty="0"/>
              <a:t>?</a:t>
            </a:r>
          </a:p>
        </p:txBody>
      </p:sp>
    </p:spTree>
    <p:extLst>
      <p:ext uri="{BB962C8B-B14F-4D97-AF65-F5344CB8AC3E}">
        <p14:creationId xmlns:p14="http://schemas.microsoft.com/office/powerpoint/2010/main" val="2504075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de la </a:t>
            </a:r>
            <a:r>
              <a:rPr lang="en-US" dirty="0" err="1">
                <a:solidFill>
                  <a:srgbClr val="255839"/>
                </a:solidFill>
              </a:rPr>
              <a:t>colegi</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67018"/>
            <a:ext cx="9313591" cy="2448844"/>
          </a:xfrm>
        </p:spPr>
        <p:txBody>
          <a:bodyPr/>
          <a:lstStyle/>
          <a:p>
            <a:pPr marL="0" indent="0">
              <a:buNone/>
            </a:pPr>
            <a:r>
              <a:rPr lang="en-US" dirty="0" err="1"/>
              <a:t>Prompturi</a:t>
            </a:r>
            <a:r>
              <a:rPr lang="en-US" dirty="0"/>
              <a:t> </a:t>
            </a:r>
            <a:r>
              <a:rPr lang="en-US" dirty="0" err="1"/>
              <a:t>pentru</a:t>
            </a:r>
            <a:r>
              <a:rPr lang="en-US" dirty="0"/>
              <a:t> feedback-ul </a:t>
            </a:r>
            <a:r>
              <a:rPr lang="en-US" dirty="0" err="1"/>
              <a:t>între</a:t>
            </a:r>
            <a:r>
              <a:rPr lang="en-US" dirty="0"/>
              <a:t> </a:t>
            </a:r>
            <a:r>
              <a:rPr lang="en-US" dirty="0" err="1"/>
              <a:t>colegi</a:t>
            </a:r>
            <a:r>
              <a:rPr lang="en-US" dirty="0"/>
              <a:t>:</a:t>
            </a:r>
          </a:p>
          <a:p>
            <a:r>
              <a:rPr lang="en-US" dirty="0"/>
              <a:t>Un </a:t>
            </a:r>
            <a:r>
              <a:rPr lang="en-US" dirty="0" err="1"/>
              <a:t>punct</a:t>
            </a:r>
            <a:r>
              <a:rPr lang="en-US" dirty="0"/>
              <a:t> forte al </a:t>
            </a:r>
            <a:r>
              <a:rPr lang="en-US" dirty="0" err="1"/>
              <a:t>activității</a:t>
            </a:r>
            <a:r>
              <a:rPr lang="en-US" dirty="0"/>
              <a:t> de </a:t>
            </a:r>
            <a:r>
              <a:rPr lang="en-US" dirty="0" err="1"/>
              <a:t>ghidare</a:t>
            </a:r>
            <a:r>
              <a:rPr lang="en-US" dirty="0"/>
              <a:t> </a:t>
            </a:r>
            <a:r>
              <a:rPr lang="en-US" dirty="0" err="1"/>
              <a:t>sau</a:t>
            </a:r>
            <a:r>
              <a:rPr lang="en-US" dirty="0"/>
              <a:t> </a:t>
            </a:r>
            <a:r>
              <a:rPr lang="en-US" dirty="0" err="1"/>
              <a:t>mentorat</a:t>
            </a:r>
            <a:r>
              <a:rPr lang="en-US" dirty="0"/>
              <a:t> </a:t>
            </a:r>
            <a:r>
              <a:rPr lang="en-US" dirty="0" err="1"/>
              <a:t>pentru</a:t>
            </a:r>
            <a:r>
              <a:rPr lang="en-US" dirty="0"/>
              <a:t> </a:t>
            </a:r>
            <a:r>
              <a:rPr lang="en-US" dirty="0" err="1"/>
              <a:t>cursanți</a:t>
            </a:r>
            <a:r>
              <a:rPr lang="en-US" dirty="0"/>
              <a:t>
O </a:t>
            </a:r>
            <a:r>
              <a:rPr lang="en-US" dirty="0" err="1"/>
              <a:t>sugestie</a:t>
            </a:r>
            <a:r>
              <a:rPr lang="en-US" dirty="0"/>
              <a:t> </a:t>
            </a:r>
            <a:r>
              <a:rPr lang="en-US" dirty="0" err="1"/>
              <a:t>pentru</a:t>
            </a:r>
            <a:r>
              <a:rPr lang="en-US" dirty="0"/>
              <a:t> </a:t>
            </a:r>
            <a:r>
              <a:rPr lang="en-US" dirty="0" err="1"/>
              <a:t>îmbunătățirea</a:t>
            </a:r>
            <a:r>
              <a:rPr lang="en-US" dirty="0"/>
              <a:t> </a:t>
            </a:r>
            <a:r>
              <a:rPr lang="en-US" dirty="0" err="1"/>
              <a:t>legăturii</a:t>
            </a:r>
            <a:r>
              <a:rPr lang="en-US" dirty="0"/>
              <a:t> </a:t>
            </a:r>
            <a:r>
              <a:rPr lang="en-US" dirty="0" err="1"/>
              <a:t>dintre</a:t>
            </a:r>
            <a:r>
              <a:rPr lang="en-US" dirty="0"/>
              <a:t> </a:t>
            </a:r>
            <a:r>
              <a:rPr lang="en-US" dirty="0" err="1"/>
              <a:t>competențele</a:t>
            </a:r>
            <a:r>
              <a:rPr lang="en-US" dirty="0"/>
              <a:t> </a:t>
            </a:r>
            <a:r>
              <a:rPr lang="en-US" dirty="0" err="1"/>
              <a:t>în</a:t>
            </a:r>
            <a:r>
              <a:rPr lang="en-US" dirty="0"/>
              <a:t> </a:t>
            </a:r>
            <a:r>
              <a:rPr lang="en-US" dirty="0" err="1"/>
              <a:t>sustenabilitate</a:t>
            </a:r>
            <a:r>
              <a:rPr lang="en-US" dirty="0"/>
              <a:t> </a:t>
            </a:r>
            <a:r>
              <a:rPr lang="en-US" dirty="0" err="1"/>
              <a:t>și</a:t>
            </a:r>
            <a:r>
              <a:rPr lang="en-US" dirty="0"/>
              <a:t> </a:t>
            </a:r>
            <a:r>
              <a:rPr lang="en-US" dirty="0" err="1"/>
              <a:t>oportunitățile</a:t>
            </a:r>
            <a:r>
              <a:rPr lang="en-US" dirty="0"/>
              <a:t> de pe </a:t>
            </a:r>
            <a:r>
              <a:rPr lang="en-US" dirty="0" err="1"/>
              <a:t>piața</a:t>
            </a:r>
            <a:r>
              <a:rPr lang="en-US" dirty="0"/>
              <a:t> </a:t>
            </a:r>
            <a:r>
              <a:rPr lang="en-US" dirty="0" err="1"/>
              <a:t>muncii</a:t>
            </a:r>
            <a:r>
              <a:rPr lang="en-US" dirty="0"/>
              <a:t>
O </a:t>
            </a:r>
            <a:r>
              <a:rPr lang="en-US" dirty="0" err="1"/>
              <a:t>întrebare</a:t>
            </a:r>
            <a:r>
              <a:rPr lang="en-US" dirty="0"/>
              <a:t> </a:t>
            </a:r>
            <a:r>
              <a:rPr lang="en-US" dirty="0" err="1"/>
              <a:t>pentru</a:t>
            </a:r>
            <a:r>
              <a:rPr lang="en-US" dirty="0"/>
              <a:t> </a:t>
            </a:r>
            <a:r>
              <a:rPr lang="en-US" dirty="0" err="1"/>
              <a:t>reflecție</a:t>
            </a:r>
            <a:r>
              <a:rPr lang="en-US" dirty="0"/>
              <a:t> </a:t>
            </a:r>
            <a:r>
              <a:rPr lang="en-US" dirty="0" err="1"/>
              <a:t>suplimentară</a:t>
            </a:r>
            <a:r>
              <a:rPr lang="en-US" dirty="0"/>
              <a:t> </a:t>
            </a:r>
            <a:r>
              <a:rPr lang="en-US" dirty="0" err="1"/>
              <a:t>despre</a:t>
            </a:r>
            <a:r>
              <a:rPr lang="en-US" dirty="0"/>
              <a:t> </a:t>
            </a:r>
            <a:r>
              <a:rPr lang="en-US" dirty="0" err="1"/>
              <a:t>progresul</a:t>
            </a:r>
            <a:r>
              <a:rPr lang="en-US" dirty="0"/>
              <a:t> </a:t>
            </a:r>
            <a:r>
              <a:rPr lang="en-US" dirty="0" err="1"/>
              <a:t>cursanților</a:t>
            </a:r>
            <a:r>
              <a:rPr lang="en-US" dirty="0"/>
              <a:t>, </a:t>
            </a:r>
            <a:r>
              <a:rPr lang="en-US" dirty="0" err="1"/>
              <a:t>joburile</a:t>
            </a:r>
            <a:r>
              <a:rPr lang="en-US" dirty="0"/>
              <a:t> </a:t>
            </a:r>
            <a:r>
              <a:rPr lang="en-US" dirty="0" err="1"/>
              <a:t>verzi</a:t>
            </a:r>
            <a:r>
              <a:rPr lang="en-US" dirty="0"/>
              <a:t> </a:t>
            </a:r>
            <a:r>
              <a:rPr lang="en-US" dirty="0" err="1"/>
              <a:t>sau</a:t>
            </a:r>
            <a:r>
              <a:rPr lang="en-US" dirty="0"/>
              <a:t> </a:t>
            </a:r>
            <a:r>
              <a:rPr lang="en-US" dirty="0" err="1"/>
              <a:t>sprijinul</a:t>
            </a:r>
            <a:r>
              <a:rPr lang="en-US" dirty="0"/>
              <a:t> </a:t>
            </a:r>
            <a:r>
              <a:rPr lang="en-US" dirty="0" err="1"/>
              <a:t>pentru</a:t>
            </a:r>
            <a:r>
              <a:rPr lang="en-US" dirty="0"/>
              <a:t> </a:t>
            </a:r>
            <a:r>
              <a:rPr lang="en-US" dirty="0" err="1"/>
              <a:t>angajabilitate</a:t>
            </a:r>
            <a:endParaRPr lang="en-US" dirty="0"/>
          </a:p>
        </p:txBody>
      </p:sp>
    </p:spTree>
    <p:extLst>
      <p:ext uri="{BB962C8B-B14F-4D97-AF65-F5344CB8AC3E}">
        <p14:creationId xmlns:p14="http://schemas.microsoft.com/office/powerpoint/2010/main" val="1263017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normAutofit fontScale="92500" lnSpcReduction="20000"/>
          </a:bodyPr>
          <a:lstStyle/>
          <a:p>
            <a:r>
              <a:rPr lang="it-IT" dirty="0"/>
              <a:t>Dezvoltarea unui scenariu de orientare profesională pentru sustenabilitate</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normAutofit fontScale="92500" lnSpcReduction="10000"/>
          </a:bodyPr>
          <a:lstStyle/>
          <a:p>
            <a:pPr marL="0" indent="0">
              <a:buNone/>
            </a:pPr>
            <a:r>
              <a:rPr lang="en-US" b="1" dirty="0" err="1"/>
              <a:t>Durata</a:t>
            </a:r>
            <a:r>
              <a:rPr lang="en-US" b="1" dirty="0"/>
              <a:t>:</a:t>
            </a:r>
            <a:r>
              <a:rPr lang="en-US" dirty="0"/>
              <a:t> 1 </a:t>
            </a:r>
            <a:r>
              <a:rPr lang="en-US" dirty="0" err="1"/>
              <a:t>oră</a:t>
            </a:r>
            <a:endParaRPr lang="en-US" dirty="0"/>
          </a:p>
          <a:p>
            <a:pPr marL="0" indent="0">
              <a:buNone/>
            </a:pPr>
            <a:endParaRPr lang="en-US" dirty="0"/>
          </a:p>
          <a:p>
            <a:pPr marL="0" indent="0">
              <a:buNone/>
            </a:pP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a:t>
            </a:r>
          </a:p>
          <a:p>
            <a:r>
              <a:rPr lang="en-US" dirty="0" err="1"/>
              <a:t>Aleagă</a:t>
            </a:r>
            <a:r>
              <a:rPr lang="en-US" dirty="0"/>
              <a:t> o </a:t>
            </a:r>
            <a:r>
              <a:rPr lang="en-US" dirty="0" err="1"/>
              <a:t>profesie</a:t>
            </a:r>
            <a:r>
              <a:rPr lang="en-US" dirty="0"/>
              <a:t> </a:t>
            </a:r>
            <a:r>
              <a:rPr lang="en-US" dirty="0" err="1"/>
              <a:t>legată</a:t>
            </a:r>
            <a:r>
              <a:rPr lang="en-US" dirty="0"/>
              <a:t> de </a:t>
            </a:r>
            <a:r>
              <a:rPr lang="en-US" dirty="0" err="1"/>
              <a:t>sustenabilitate</a:t>
            </a:r>
            <a:r>
              <a:rPr lang="en-US" dirty="0"/>
              <a:t> </a:t>
            </a:r>
            <a:r>
              <a:rPr lang="en-US" dirty="0" err="1"/>
              <a:t>sau</a:t>
            </a:r>
            <a:r>
              <a:rPr lang="en-US" dirty="0"/>
              <a:t> o </a:t>
            </a:r>
            <a:r>
              <a:rPr lang="en-US" dirty="0" err="1"/>
              <a:t>traiectorie</a:t>
            </a:r>
            <a:r>
              <a:rPr lang="en-US" dirty="0"/>
              <a:t> de </a:t>
            </a:r>
            <a:r>
              <a:rPr lang="en-US" dirty="0" err="1"/>
              <a:t>carieră</a:t>
            </a:r>
            <a:r>
              <a:rPr lang="en-US" dirty="0"/>
              <a:t> </a:t>
            </a:r>
            <a:r>
              <a:rPr lang="en-US" dirty="0" err="1"/>
              <a:t>verde</a:t>
            </a:r>
            <a:r>
              <a:rPr lang="en-US" dirty="0"/>
              <a:t> </a:t>
            </a:r>
            <a:r>
              <a:rPr lang="en-US" dirty="0" err="1"/>
              <a:t>legată</a:t>
            </a:r>
            <a:r>
              <a:rPr lang="en-US" dirty="0"/>
              <a:t> de </a:t>
            </a:r>
            <a:r>
              <a:rPr lang="en-US" dirty="0" err="1"/>
              <a:t>contextul</a:t>
            </a:r>
            <a:r>
              <a:rPr lang="en-US" dirty="0"/>
              <a:t> local </a:t>
            </a:r>
            <a:r>
              <a:rPr lang="en-US" dirty="0" err="1"/>
              <a:t>sau</a:t>
            </a:r>
            <a:r>
              <a:rPr lang="en-US" dirty="0"/>
              <a:t> </a:t>
            </a:r>
            <a:r>
              <a:rPr lang="en-US" dirty="0" err="1"/>
              <a:t>instituțional</a:t>
            </a:r>
            <a:r>
              <a:rPr lang="en-US" dirty="0"/>
              <a:t>
</a:t>
            </a:r>
            <a:r>
              <a:rPr lang="en-US" dirty="0" err="1"/>
              <a:t>Foloseasca</a:t>
            </a:r>
            <a:r>
              <a:rPr lang="en-US" dirty="0"/>
              <a:t> </a:t>
            </a:r>
            <a:r>
              <a:rPr lang="en-US" dirty="0" err="1"/>
              <a:t>materialele</a:t>
            </a:r>
            <a:r>
              <a:rPr lang="en-US" dirty="0"/>
              <a:t> </a:t>
            </a:r>
            <a:r>
              <a:rPr lang="en-US" dirty="0" err="1"/>
              <a:t>existente</a:t>
            </a:r>
            <a:r>
              <a:rPr lang="en-US" dirty="0"/>
              <a:t> WP3 ESE </a:t>
            </a:r>
            <a:r>
              <a:rPr lang="en-US" dirty="0" err="1"/>
              <a:t>și</a:t>
            </a:r>
            <a:r>
              <a:rPr lang="en-US" dirty="0"/>
              <a:t> </a:t>
            </a:r>
            <a:r>
              <a:rPr lang="en-US" dirty="0" err="1"/>
              <a:t>exemple</a:t>
            </a:r>
            <a:r>
              <a:rPr lang="en-US" dirty="0"/>
              <a:t> de </a:t>
            </a:r>
            <a:r>
              <a:rPr lang="en-US" dirty="0" err="1"/>
              <a:t>sustenabilitate</a:t>
            </a:r>
            <a:r>
              <a:rPr lang="en-US" dirty="0"/>
              <a:t> CU8 </a:t>
            </a:r>
            <a:r>
              <a:rPr lang="en-US" dirty="0" err="1"/>
              <a:t>pentru</a:t>
            </a:r>
            <a:r>
              <a:rPr lang="en-US" dirty="0"/>
              <a:t> a </a:t>
            </a:r>
            <a:r>
              <a:rPr lang="en-US" dirty="0" err="1"/>
              <a:t>pregăti</a:t>
            </a:r>
            <a:r>
              <a:rPr lang="en-US" dirty="0"/>
              <a:t> un </a:t>
            </a:r>
            <a:r>
              <a:rPr lang="en-US" dirty="0" err="1"/>
              <a:t>scenariu</a:t>
            </a:r>
            <a:r>
              <a:rPr lang="en-US" dirty="0"/>
              <a:t> </a:t>
            </a:r>
            <a:r>
              <a:rPr lang="en-US" dirty="0" err="1"/>
              <a:t>scurt</a:t>
            </a:r>
            <a:r>
              <a:rPr lang="en-US" dirty="0"/>
              <a:t> de </a:t>
            </a:r>
            <a:r>
              <a:rPr lang="en-US" dirty="0" err="1"/>
              <a:t>ghidare</a:t>
            </a:r>
            <a:r>
              <a:rPr lang="en-US" dirty="0"/>
              <a:t> </a:t>
            </a:r>
            <a:r>
              <a:rPr lang="en-US" dirty="0" err="1"/>
              <a:t>sau</a:t>
            </a:r>
            <a:r>
              <a:rPr lang="en-US" dirty="0"/>
              <a:t> </a:t>
            </a:r>
            <a:r>
              <a:rPr lang="en-US" dirty="0" err="1"/>
              <a:t>mentorat</a:t>
            </a:r>
            <a:r>
              <a:rPr lang="en-US" dirty="0"/>
              <a:t> </a:t>
            </a:r>
            <a:r>
              <a:rPr lang="en-US" dirty="0" err="1"/>
              <a:t>pentru</a:t>
            </a:r>
            <a:r>
              <a:rPr lang="en-US" dirty="0"/>
              <a:t> </a:t>
            </a:r>
            <a:r>
              <a:rPr lang="en-US" dirty="0" err="1"/>
              <a:t>cursanți</a:t>
            </a:r>
            <a:r>
              <a:rPr lang="en-US" dirty="0"/>
              <a:t> 
</a:t>
            </a:r>
            <a:r>
              <a:rPr lang="en-US" dirty="0" err="1"/>
              <a:t>Identifice</a:t>
            </a:r>
            <a:r>
              <a:rPr lang="en-US" dirty="0"/>
              <a:t> </a:t>
            </a:r>
            <a:r>
              <a:rPr lang="en-US" dirty="0" err="1"/>
              <a:t>întrebări</a:t>
            </a:r>
            <a:r>
              <a:rPr lang="en-US" dirty="0"/>
              <a:t> de </a:t>
            </a:r>
            <a:r>
              <a:rPr lang="en-US" dirty="0" err="1"/>
              <a:t>sprijin</a:t>
            </a:r>
            <a:r>
              <a:rPr lang="en-US" dirty="0"/>
              <a:t> </a:t>
            </a:r>
            <a:r>
              <a:rPr lang="en-US" dirty="0" err="1"/>
              <a:t>necesare</a:t>
            </a:r>
            <a:r>
              <a:rPr lang="en-US" dirty="0"/>
              <a:t> </a:t>
            </a:r>
            <a:r>
              <a:rPr lang="en-US" dirty="0" err="1"/>
              <a:t>pentru</a:t>
            </a:r>
            <a:r>
              <a:rPr lang="en-US" dirty="0"/>
              <a:t> </a:t>
            </a:r>
            <a:r>
              <a:rPr lang="en-US" dirty="0" err="1"/>
              <a:t>cursanți</a:t>
            </a:r>
            <a:r>
              <a:rPr lang="en-US" dirty="0"/>
              <a:t>, </a:t>
            </a:r>
            <a:r>
              <a:rPr lang="en-US" dirty="0" err="1"/>
              <a:t>competențe</a:t>
            </a:r>
            <a:r>
              <a:rPr lang="en-US" dirty="0"/>
              <a:t>, </a:t>
            </a:r>
            <a:r>
              <a:rPr lang="en-US" dirty="0" err="1"/>
              <a:t>oportunități</a:t>
            </a:r>
            <a:r>
              <a:rPr lang="en-US" dirty="0"/>
              <a:t> de </a:t>
            </a:r>
            <a:r>
              <a:rPr lang="en-US" dirty="0" err="1"/>
              <a:t>progres</a:t>
            </a:r>
            <a:r>
              <a:rPr lang="en-US" dirty="0"/>
              <a:t> </a:t>
            </a:r>
            <a:r>
              <a:rPr lang="en-US" dirty="0" err="1"/>
              <a:t>și</a:t>
            </a:r>
            <a:r>
              <a:rPr lang="en-US" dirty="0"/>
              <a:t> </a:t>
            </a:r>
            <a:r>
              <a:rPr lang="en-US" dirty="0" err="1"/>
              <a:t>posibile</a:t>
            </a:r>
            <a:r>
              <a:rPr lang="en-US" dirty="0"/>
              <a:t> </a:t>
            </a:r>
            <a:r>
              <a:rPr lang="en-US" dirty="0" err="1"/>
              <a:t>adaptări</a:t>
            </a:r>
            <a:r>
              <a:rPr lang="en-US" dirty="0"/>
              <a:t> </a:t>
            </a:r>
            <a:r>
              <a:rPr lang="en-US" dirty="0" err="1"/>
              <a:t>pentru</a:t>
            </a:r>
            <a:r>
              <a:rPr lang="en-US" dirty="0"/>
              <a:t> </a:t>
            </a:r>
            <a:r>
              <a:rPr lang="en-US" dirty="0" err="1"/>
              <a:t>diferite</a:t>
            </a:r>
            <a:r>
              <a:rPr lang="en-US" dirty="0"/>
              <a:t> </a:t>
            </a:r>
            <a:r>
              <a:rPr lang="en-US" dirty="0" err="1"/>
              <a:t>grupuri</a:t>
            </a:r>
            <a:r>
              <a:rPr lang="en-US" dirty="0"/>
              <a:t> de </a:t>
            </a:r>
            <a:r>
              <a:rPr lang="en-US" dirty="0" err="1"/>
              <a:t>cursanți</a:t>
            </a:r>
            <a:r>
              <a:rPr lang="en-US" dirty="0"/>
              <a:t>.</a:t>
            </a:r>
          </a:p>
          <a:p>
            <a:endParaRPr lang="en-US" dirty="0"/>
          </a:p>
          <a:p>
            <a:pPr marL="0" indent="0">
              <a:buNone/>
            </a:pPr>
            <a:r>
              <a:rPr lang="en-US" b="1" dirty="0" err="1"/>
              <a:t>Rezultat</a:t>
            </a:r>
            <a:r>
              <a:rPr lang="en-US" b="1" dirty="0"/>
              <a:t> </a:t>
            </a:r>
            <a:r>
              <a:rPr lang="en-US" b="1" dirty="0" err="1"/>
              <a:t>așteptat</a:t>
            </a:r>
            <a:r>
              <a:rPr lang="en-US" b="1" dirty="0"/>
              <a:t>:</a:t>
            </a:r>
            <a:r>
              <a:rPr lang="en-US" dirty="0"/>
              <a:t> Un </a:t>
            </a:r>
            <a:r>
              <a:rPr lang="en-US" dirty="0" err="1"/>
              <a:t>scenariu</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sau</a:t>
            </a:r>
            <a:r>
              <a:rPr lang="en-US" dirty="0"/>
              <a:t> </a:t>
            </a:r>
            <a:r>
              <a:rPr lang="en-US" dirty="0" err="1"/>
              <a:t>activitate</a:t>
            </a:r>
            <a:r>
              <a:rPr lang="en-US" dirty="0"/>
              <a:t> de </a:t>
            </a:r>
            <a:r>
              <a:rPr lang="en-US" dirty="0" err="1"/>
              <a:t>mentorat</a:t>
            </a:r>
            <a:r>
              <a:rPr lang="en-US" dirty="0"/>
              <a:t> </a:t>
            </a:r>
            <a:r>
              <a:rPr lang="en-US" dirty="0" err="1"/>
              <a:t>pentru</a:t>
            </a:r>
            <a:r>
              <a:rPr lang="en-US" dirty="0"/>
              <a:t> </a:t>
            </a:r>
            <a:r>
              <a:rPr lang="en-US" dirty="0" err="1"/>
              <a:t>includerea</a:t>
            </a:r>
            <a:r>
              <a:rPr lang="en-US" dirty="0"/>
              <a:t> </a:t>
            </a:r>
            <a:r>
              <a:rPr lang="en-US" dirty="0" err="1"/>
              <a:t>în</a:t>
            </a:r>
            <a:r>
              <a:rPr lang="en-US" dirty="0"/>
              <a:t> </a:t>
            </a:r>
            <a:r>
              <a:rPr lang="en-US" dirty="0" err="1"/>
              <a:t>portofoliul</a:t>
            </a:r>
            <a:r>
              <a:rPr lang="en-US" dirty="0"/>
              <a:t> </a:t>
            </a:r>
            <a:r>
              <a:rPr lang="en-US" dirty="0" err="1"/>
              <a:t>formatorului</a:t>
            </a:r>
            <a:endParaRPr lang="en-US" dirty="0"/>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Sarcina de învățare autodirijată</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1683068"/>
            <a:ext cx="5792984" cy="4829491"/>
          </a:xfrm>
        </p:spPr>
        <p:txBody>
          <a:bodyPr>
            <a:normAutofit fontScale="92500" lnSpcReduction="20000"/>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r>
              <a:rPr lang="en-US" dirty="0" err="1"/>
              <a:t>profesii</a:t>
            </a:r>
            <a:r>
              <a:rPr lang="en-US" dirty="0"/>
              <a:t> legate de </a:t>
            </a:r>
            <a:r>
              <a:rPr lang="en-US" dirty="0" err="1"/>
              <a:t>sustenabilitate</a:t>
            </a:r>
            <a:r>
              <a:rPr lang="en-US" dirty="0"/>
              <a:t>, </a:t>
            </a:r>
            <a:r>
              <a:rPr lang="en-US" dirty="0" err="1"/>
              <a:t>locuri</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trasee</a:t>
            </a:r>
            <a:r>
              <a:rPr lang="en-US" dirty="0"/>
              <a:t> de </a:t>
            </a:r>
            <a:r>
              <a:rPr lang="en-US" dirty="0" err="1"/>
              <a:t>progres</a:t>
            </a:r>
            <a:r>
              <a:rPr lang="en-US" dirty="0"/>
              <a:t> </a:t>
            </a:r>
            <a:r>
              <a:rPr lang="en-US" dirty="0" err="1"/>
              <a:t>pentru</a:t>
            </a:r>
            <a:r>
              <a:rPr lang="en-US" dirty="0"/>
              <a:t> </a:t>
            </a:r>
            <a:r>
              <a:rPr lang="en-US" dirty="0" err="1"/>
              <a:t>cursanți</a:t>
            </a:r>
            <a:r>
              <a:rPr lang="en-US" dirty="0"/>
              <a:t>
</a:t>
            </a:r>
            <a:r>
              <a:rPr lang="en-US" dirty="0" err="1"/>
              <a:t>strategii</a:t>
            </a:r>
            <a:r>
              <a:rPr lang="en-US" dirty="0"/>
              <a:t> de </a:t>
            </a:r>
            <a:r>
              <a:rPr lang="en-US" dirty="0" err="1"/>
              <a:t>mentorat</a:t>
            </a:r>
            <a:r>
              <a:rPr lang="en-US" dirty="0"/>
              <a:t> </a:t>
            </a:r>
            <a:r>
              <a:rPr lang="en-US" dirty="0" err="1"/>
              <a:t>în</a:t>
            </a:r>
            <a:r>
              <a:rPr lang="en-US" dirty="0"/>
              <a:t> </a:t>
            </a:r>
            <a:r>
              <a:rPr lang="en-US" dirty="0" err="1"/>
              <a:t>orientare</a:t>
            </a:r>
            <a:r>
              <a:rPr lang="en-US" dirty="0"/>
              <a:t> </a:t>
            </a:r>
            <a:r>
              <a:rPr lang="en-US" dirty="0" err="1"/>
              <a:t>profesională</a:t>
            </a:r>
            <a:r>
              <a:rPr lang="en-US" dirty="0"/>
              <a:t> </a:t>
            </a:r>
            <a:r>
              <a:rPr lang="en-US" dirty="0" err="1"/>
              <a:t>și</a:t>
            </a:r>
            <a:r>
              <a:rPr lang="en-US" dirty="0"/>
              <a:t> </a:t>
            </a:r>
            <a:r>
              <a:rPr lang="en-US" dirty="0" err="1"/>
              <a:t>activități</a:t>
            </a:r>
            <a:r>
              <a:rPr lang="en-US" dirty="0"/>
              <a:t> de </a:t>
            </a:r>
            <a:r>
              <a:rPr lang="en-US" dirty="0" err="1"/>
              <a:t>cartografiere</a:t>
            </a:r>
            <a:r>
              <a:rPr lang="en-US" dirty="0"/>
              <a:t> a </a:t>
            </a:r>
            <a:r>
              <a:rPr lang="en-US" dirty="0" err="1"/>
              <a:t>competențelor</a:t>
            </a:r>
            <a:r>
              <a:rPr lang="en-US" dirty="0"/>
              <a:t>
</a:t>
            </a:r>
            <a:r>
              <a:rPr lang="en-US" dirty="0" err="1"/>
              <a:t>utilizarea</a:t>
            </a:r>
            <a:r>
              <a:rPr lang="en-US" dirty="0"/>
              <a:t> </a:t>
            </a:r>
            <a:r>
              <a:rPr lang="en-US" dirty="0" err="1"/>
              <a:t>practică</a:t>
            </a:r>
            <a:r>
              <a:rPr lang="en-US" dirty="0"/>
              <a:t> a </a:t>
            </a:r>
            <a:r>
              <a:rPr lang="en-US" dirty="0" err="1"/>
              <a:t>materialelor</a:t>
            </a:r>
            <a:r>
              <a:rPr lang="en-US" dirty="0"/>
              <a:t> ESE </a:t>
            </a:r>
            <a:r>
              <a:rPr lang="en-US" dirty="0" err="1"/>
              <a:t>și</a:t>
            </a:r>
            <a:r>
              <a:rPr lang="en-US" dirty="0"/>
              <a:t> CU8 </a:t>
            </a:r>
            <a:r>
              <a:rPr lang="en-US" dirty="0" err="1"/>
              <a:t>pentru</a:t>
            </a:r>
            <a:r>
              <a:rPr lang="en-US" dirty="0"/>
              <a:t> a </a:t>
            </a:r>
            <a:r>
              <a:rPr lang="en-US" dirty="0" err="1"/>
              <a:t>conecta</a:t>
            </a:r>
            <a:r>
              <a:rPr lang="en-US" dirty="0"/>
              <a:t> </a:t>
            </a:r>
            <a:r>
              <a:rPr lang="en-US" dirty="0" err="1"/>
              <a:t>învățarea</a:t>
            </a:r>
            <a:r>
              <a:rPr lang="en-US" dirty="0"/>
              <a:t> </a:t>
            </a:r>
            <a:r>
              <a:rPr lang="en-US" dirty="0" err="1"/>
              <a:t>despre</a:t>
            </a:r>
            <a:r>
              <a:rPr lang="en-US" dirty="0"/>
              <a:t> </a:t>
            </a:r>
            <a:r>
              <a:rPr lang="en-US" dirty="0" err="1"/>
              <a:t>sustenabilitate</a:t>
            </a:r>
            <a:r>
              <a:rPr lang="en-US" dirty="0"/>
              <a:t> cu </a:t>
            </a:r>
            <a:r>
              <a:rPr lang="en-US" dirty="0" err="1"/>
              <a:t>oportunități</a:t>
            </a:r>
            <a:r>
              <a:rPr lang="en-US" dirty="0"/>
              <a:t> pe </a:t>
            </a:r>
            <a:r>
              <a:rPr lang="en-US" dirty="0" err="1"/>
              <a:t>piața</a:t>
            </a:r>
            <a:r>
              <a:rPr lang="en-US" dirty="0"/>
              <a:t> </a:t>
            </a:r>
            <a:r>
              <a:rPr lang="en-US" dirty="0" err="1"/>
              <a:t>muncii</a:t>
            </a:r>
            <a:endParaRPr lang="en-US" dirty="0"/>
          </a:p>
          <a:p>
            <a:pPr marL="0" indent="0">
              <a:buNone/>
            </a:pPr>
            <a:endParaRPr lang="en-US" dirty="0"/>
          </a:p>
          <a:p>
            <a:pPr marL="0" indent="0">
              <a:buNone/>
            </a:pPr>
            <a:r>
              <a:rPr lang="en-US" dirty="0" err="1"/>
              <a:t>Pașii</a:t>
            </a:r>
            <a:r>
              <a:rPr lang="en-US" dirty="0"/>
              <a:t> </a:t>
            </a:r>
            <a:r>
              <a:rPr lang="en-US" dirty="0" err="1"/>
              <a:t>următori</a:t>
            </a:r>
            <a:r>
              <a:rPr lang="en-US" dirty="0"/>
              <a:t>:</a:t>
            </a:r>
          </a:p>
          <a:p>
            <a:r>
              <a:rPr lang="en-US" dirty="0" err="1"/>
              <a:t>finalizarea</a:t>
            </a:r>
            <a:r>
              <a:rPr lang="en-US" dirty="0"/>
              <a:t> </a:t>
            </a:r>
            <a:r>
              <a:rPr lang="en-US" dirty="0" err="1"/>
              <a:t>sarcinii</a:t>
            </a:r>
            <a:r>
              <a:rPr lang="en-US" dirty="0"/>
              <a:t> SDL
</a:t>
            </a:r>
            <a:r>
              <a:rPr lang="en-US" dirty="0" err="1"/>
              <a:t>adăugarea</a:t>
            </a:r>
            <a:r>
              <a:rPr lang="en-US" dirty="0"/>
              <a:t> </a:t>
            </a:r>
            <a:r>
              <a:rPr lang="en-US" dirty="0" err="1"/>
              <a:t>Scenariului</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sau</a:t>
            </a:r>
            <a:r>
              <a:rPr lang="en-US" dirty="0"/>
              <a:t> </a:t>
            </a:r>
            <a:r>
              <a:rPr lang="en-US" dirty="0" err="1"/>
              <a:t>Activității</a:t>
            </a:r>
            <a:r>
              <a:rPr lang="en-US" dirty="0"/>
              <a:t> de </a:t>
            </a:r>
            <a:r>
              <a:rPr lang="en-US" dirty="0" err="1"/>
              <a:t>Mentorat</a:t>
            </a:r>
            <a:r>
              <a:rPr lang="en-US" dirty="0"/>
              <a:t> </a:t>
            </a:r>
            <a:r>
              <a:rPr lang="en-US" dirty="0" err="1"/>
              <a:t>în</a:t>
            </a:r>
            <a:r>
              <a:rPr lang="en-US" dirty="0"/>
              <a:t> </a:t>
            </a:r>
            <a:r>
              <a:rPr lang="en-US" dirty="0" err="1"/>
              <a:t>Portofoliul</a:t>
            </a:r>
            <a:r>
              <a:rPr lang="en-US" dirty="0"/>
              <a:t> </a:t>
            </a:r>
            <a:r>
              <a:rPr lang="en-US" dirty="0" err="1"/>
              <a:t>Formatorului</a:t>
            </a:r>
            <a:r>
              <a:rPr lang="en-US" dirty="0"/>
              <a:t>
</a:t>
            </a:r>
            <a:r>
              <a:rPr lang="en-US" dirty="0" err="1"/>
              <a:t>adaptarea</a:t>
            </a:r>
            <a:r>
              <a:rPr lang="en-US" dirty="0"/>
              <a:t> </a:t>
            </a:r>
            <a:r>
              <a:rPr lang="en-US" dirty="0" err="1"/>
              <a:t>activităților</a:t>
            </a:r>
            <a:r>
              <a:rPr lang="en-US" dirty="0"/>
              <a:t> de </a:t>
            </a:r>
            <a:r>
              <a:rPr lang="en-US" dirty="0" err="1"/>
              <a:t>ghidare</a:t>
            </a:r>
            <a:r>
              <a:rPr lang="en-US" dirty="0"/>
              <a:t> a </a:t>
            </a:r>
            <a:r>
              <a:rPr lang="en-US" dirty="0" err="1"/>
              <a:t>cursanților</a:t>
            </a:r>
            <a:r>
              <a:rPr lang="en-US" dirty="0"/>
              <a:t> la </a:t>
            </a:r>
            <a:r>
              <a:rPr lang="en-US" dirty="0" err="1"/>
              <a:t>propriul</a:t>
            </a:r>
            <a:r>
              <a:rPr lang="en-US" dirty="0"/>
              <a:t> </a:t>
            </a:r>
            <a:r>
              <a:rPr lang="en-US" dirty="0" err="1"/>
              <a:t>tău</a:t>
            </a:r>
            <a:r>
              <a:rPr lang="en-US" dirty="0"/>
              <a:t> context de </a:t>
            </a:r>
            <a:r>
              <a:rPr lang="en-US" dirty="0" err="1"/>
              <a:t>învățare</a:t>
            </a:r>
            <a:r>
              <a:rPr lang="en-US" dirty="0"/>
              <a:t> VET </a:t>
            </a:r>
            <a:r>
              <a:rPr lang="en-US" dirty="0" err="1"/>
              <a:t>sau</a:t>
            </a:r>
            <a:r>
              <a:rPr lang="en-US" dirty="0"/>
              <a:t> de </a:t>
            </a:r>
            <a:r>
              <a:rPr lang="en-US" dirty="0" err="1"/>
              <a:t>educație</a:t>
            </a:r>
            <a:r>
              <a:rPr lang="en-US" dirty="0"/>
              <a:t> a </a:t>
            </a:r>
            <a:r>
              <a:rPr lang="en-US" dirty="0" err="1"/>
              <a:t>adulților</a:t>
            </a:r>
            <a:r>
              <a:rPr lang="en-US" dirty="0"/>
              <a:t>
</a:t>
            </a:r>
            <a:r>
              <a:rPr lang="en-US" dirty="0" err="1"/>
              <a:t>pregătirea</a:t>
            </a:r>
            <a:r>
              <a:rPr lang="en-US" dirty="0"/>
              <a:t> </a:t>
            </a:r>
            <a:r>
              <a:rPr lang="en-US" dirty="0" err="1"/>
              <a:t>pentru</a:t>
            </a:r>
            <a:r>
              <a:rPr lang="en-US" dirty="0"/>
              <a:t> </a:t>
            </a:r>
            <a:r>
              <a:rPr lang="en-US" dirty="0" err="1"/>
              <a:t>următorul</a:t>
            </a:r>
            <a:r>
              <a:rPr lang="en-US" dirty="0"/>
              <a:t> </a:t>
            </a:r>
            <a:r>
              <a:rPr lang="en-US" dirty="0" err="1"/>
              <a:t>modul</a:t>
            </a:r>
            <a:r>
              <a:rPr lang="en-US" dirty="0"/>
              <a:t> CPD</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B2B056-F063-489F-B898-4BA96D5F33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394546-8d08-47b8-b65b-6cfd0f54d94c"/>
    <ds:schemaRef ds:uri="ae859902-f1fd-4f3a-8fb9-c0cffbef4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3.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docProps/app.xml><?xml version="1.0" encoding="utf-8"?>
<Properties xmlns="http://schemas.openxmlformats.org/officeDocument/2006/extended-properties" xmlns:vt="http://schemas.openxmlformats.org/officeDocument/2006/docPropsVTypes">
  <Template/>
  <TotalTime>5665</TotalTime>
  <Words>2268</Words>
  <Application>Microsoft Office PowerPoint</Application>
  <PresentationFormat>Widescreen</PresentationFormat>
  <Paragraphs>107</Paragraphs>
  <Slides>21</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Open Sans</vt:lpstr>
      <vt:lpstr>Trebuchet MS</vt:lpstr>
      <vt:lpstr>Wingdings 3</vt:lpstr>
      <vt:lpstr>CARDET Course template</vt:lpstr>
      <vt:lpstr>Facet</vt:lpstr>
      <vt:lpstr>PowerPoint Presentation</vt:lpstr>
      <vt:lpstr>Foaia de parcurs a sesiunii</vt:lpstr>
      <vt:lpstr>Prezentare generală a modulului</vt:lpstr>
      <vt:lpstr>Rezultatele învățării</vt:lpstr>
      <vt:lpstr>Reflecție de deschidere / Încălzire</vt:lpstr>
      <vt:lpstr>Locuri de muncă verzi și trasee de carieră în sustenabilitate</vt:lpstr>
      <vt:lpstr>2. Ghidare în carieră și strategii de mentorat</vt:lpstr>
      <vt:lpstr>3. Cartografierea competențelor și progresul cursanților</vt:lpstr>
      <vt:lpstr>Utilizarea materialelor ESE în acest modul</vt:lpstr>
      <vt:lpstr>Discuție de tip Checkpoint</vt:lpstr>
      <vt:lpstr>Activitate practică</vt:lpstr>
      <vt:lpstr>Rezultatul activității practice</vt:lpstr>
      <vt:lpstr>Partajare în grup/Debriefing</vt:lpstr>
      <vt:lpstr>Aplicarea în Practica Instruirii</vt:lpstr>
      <vt:lpstr>Adaptarea activității</vt:lpstr>
      <vt:lpstr>Legătura cu portofoliul formatorului</vt:lpstr>
      <vt:lpstr>Întrebări de reflecție</vt:lpstr>
      <vt:lpstr>Feedback de la colegi</vt:lpstr>
      <vt:lpstr>Sarcina de învățare autodirijată</vt:lpstr>
      <vt:lpstr>Rezumat și pași următori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247</cp:revision>
  <cp:lastPrinted>2018-07-25T11:23:29Z</cp:lastPrinted>
  <dcterms:created xsi:type="dcterms:W3CDTF">2014-07-11T09:12:14Z</dcterms:created>
  <dcterms:modified xsi:type="dcterms:W3CDTF">2026-09-01T17:48:41Z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