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38"/>
  </p:notesMasterIdLst>
  <p:handoutMasterIdLst>
    <p:handoutMasterId r:id="rId39"/>
  </p:handoutMasterIdLst>
  <p:sldIdLst>
    <p:sldId id="276" r:id="rId6"/>
    <p:sldId id="263" r:id="rId7"/>
    <p:sldId id="353" r:id="rId8"/>
    <p:sldId id="337" r:id="rId9"/>
    <p:sldId id="338" r:id="rId10"/>
    <p:sldId id="339" r:id="rId11"/>
    <p:sldId id="340" r:id="rId12"/>
    <p:sldId id="341" r:id="rId13"/>
    <p:sldId id="342" r:id="rId14"/>
    <p:sldId id="354" r:id="rId15"/>
    <p:sldId id="344" r:id="rId16"/>
    <p:sldId id="345" r:id="rId17"/>
    <p:sldId id="346" r:id="rId18"/>
    <p:sldId id="355" r:id="rId19"/>
    <p:sldId id="356" r:id="rId20"/>
    <p:sldId id="360" r:id="rId21"/>
    <p:sldId id="361" r:id="rId22"/>
    <p:sldId id="362" r:id="rId23"/>
    <p:sldId id="363" r:id="rId24"/>
    <p:sldId id="364" r:id="rId25"/>
    <p:sldId id="365" r:id="rId26"/>
    <p:sldId id="366" r:id="rId27"/>
    <p:sldId id="367" r:id="rId28"/>
    <p:sldId id="368" r:id="rId29"/>
    <p:sldId id="369" r:id="rId30"/>
    <p:sldId id="357" r:id="rId31"/>
    <p:sldId id="358" r:id="rId32"/>
    <p:sldId id="359" r:id="rId33"/>
    <p:sldId id="347" r:id="rId34"/>
    <p:sldId id="351" r:id="rId35"/>
    <p:sldId id="352" r:id="rId36"/>
    <p:sldId id="270" r:id="rId37"/>
  </p:sldIdLst>
  <p:sldSz cx="12192000" cy="6858000"/>
  <p:notesSz cx="6858000" cy="9144000"/>
  <p:custDataLst>
    <p:tags r:id="rId4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1A15F-B3EF-3141-B854-1751E8B050DF}" v="8" dt="2026-06-22T13:11:04.5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93776" autoAdjust="0"/>
  </p:normalViewPr>
  <p:slideViewPr>
    <p:cSldViewPr snapToGrid="0">
      <p:cViewPr varScale="1">
        <p:scale>
          <a:sx n="89" d="100"/>
          <a:sy n="89" d="100"/>
        </p:scale>
        <p:origin x="200" y="60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e Maja Lindenthal" userId="57c1d7fe-e47e-49bf-aa4e-3d16ff6603a8" providerId="ADAL" clId="{6E35E8AE-B9BA-487D-9642-A35EF4B913BC}"/>
    <pc:docChg chg="custSel addSld modSld">
      <pc:chgData name="Helene Maja Lindenthal" userId="57c1d7fe-e47e-49bf-aa4e-3d16ff6603a8" providerId="ADAL" clId="{6E35E8AE-B9BA-487D-9642-A35EF4B913BC}" dt="2026-05-29T11:14:15.380" v="5458" actId="20577"/>
      <pc:docMkLst>
        <pc:docMk/>
      </pc:docMkLst>
      <pc:sldChg chg="modSp mod">
        <pc:chgData name="Helene Maja Lindenthal" userId="57c1d7fe-e47e-49bf-aa4e-3d16ff6603a8" providerId="ADAL" clId="{6E35E8AE-B9BA-487D-9642-A35EF4B913BC}" dt="2026-05-28T11:29:38.066" v="11" actId="20577"/>
        <pc:sldMkLst>
          <pc:docMk/>
          <pc:sldMk cId="802677390" sldId="276"/>
        </pc:sldMkLst>
        <pc:spChg chg="mod">
          <ac:chgData name="Helene Maja Lindenthal" userId="57c1d7fe-e47e-49bf-aa4e-3d16ff6603a8" providerId="ADAL" clId="{6E35E8AE-B9BA-487D-9642-A35EF4B913BC}" dt="2026-05-28T11:29:38.066" v="11" actId="20577"/>
          <ac:spMkLst>
            <pc:docMk/>
            <pc:sldMk cId="802677390" sldId="276"/>
            <ac:spMk id="3" creationId="{D14C7FFA-44E3-31F7-06A7-D629C7EFAFD9}"/>
          </ac:spMkLst>
        </pc:spChg>
        <pc:spChg chg="mod">
          <ac:chgData name="Helene Maja Lindenthal" userId="57c1d7fe-e47e-49bf-aa4e-3d16ff6603a8" providerId="ADAL" clId="{6E35E8AE-B9BA-487D-9642-A35EF4B913BC}" dt="2026-05-28T11:29:07.856" v="9" actId="20577"/>
          <ac:spMkLst>
            <pc:docMk/>
            <pc:sldMk cId="802677390" sldId="276"/>
            <ac:spMk id="5" creationId="{E86ED180-700C-85F3-2ED8-2BE0AE7FBFAB}"/>
          </ac:spMkLst>
        </pc:spChg>
      </pc:sldChg>
      <pc:sldChg chg="modSp mod">
        <pc:chgData name="Helene Maja Lindenthal" userId="57c1d7fe-e47e-49bf-aa4e-3d16ff6603a8" providerId="ADAL" clId="{6E35E8AE-B9BA-487D-9642-A35EF4B913BC}" dt="2026-05-28T11:32:30.688" v="224" actId="27636"/>
        <pc:sldMkLst>
          <pc:docMk/>
          <pc:sldMk cId="3620290725" sldId="337"/>
        </pc:sldMkLst>
        <pc:spChg chg="mod">
          <ac:chgData name="Helene Maja Lindenthal" userId="57c1d7fe-e47e-49bf-aa4e-3d16ff6603a8" providerId="ADAL" clId="{6E35E8AE-B9BA-487D-9642-A35EF4B913BC}" dt="2026-05-28T11:32:30.688" v="224" actId="27636"/>
          <ac:spMkLst>
            <pc:docMk/>
            <pc:sldMk cId="3620290725" sldId="337"/>
            <ac:spMk id="7" creationId="{B2650833-0E98-8E4D-71C7-92C67758819D}"/>
          </ac:spMkLst>
        </pc:spChg>
      </pc:sldChg>
      <pc:sldChg chg="modSp mod">
        <pc:chgData name="Helene Maja Lindenthal" userId="57c1d7fe-e47e-49bf-aa4e-3d16ff6603a8" providerId="ADAL" clId="{6E35E8AE-B9BA-487D-9642-A35EF4B913BC}" dt="2026-05-29T10:11:53.619" v="1733" actId="6549"/>
        <pc:sldMkLst>
          <pc:docMk/>
          <pc:sldMk cId="1070472160" sldId="339"/>
        </pc:sldMkLst>
        <pc:spChg chg="mod">
          <ac:chgData name="Helene Maja Lindenthal" userId="57c1d7fe-e47e-49bf-aa4e-3d16ff6603a8" providerId="ADAL" clId="{6E35E8AE-B9BA-487D-9642-A35EF4B913BC}" dt="2026-05-29T06:57:23.753" v="547" actId="20577"/>
          <ac:spMkLst>
            <pc:docMk/>
            <pc:sldMk cId="1070472160" sldId="339"/>
            <ac:spMk id="5" creationId="{9628E9BE-EDBD-08C3-1F50-3709349CD752}"/>
          </ac:spMkLst>
        </pc:spChg>
        <pc:spChg chg="mod">
          <ac:chgData name="Helene Maja Lindenthal" userId="57c1d7fe-e47e-49bf-aa4e-3d16ff6603a8" providerId="ADAL" clId="{6E35E8AE-B9BA-487D-9642-A35EF4B913BC}" dt="2026-05-29T10:11:53.619" v="1733" actId="6549"/>
          <ac:spMkLst>
            <pc:docMk/>
            <pc:sldMk cId="1070472160" sldId="339"/>
            <ac:spMk id="7" creationId="{CDCB34E0-9DDD-3B8C-0B6D-CA58F859D43A}"/>
          </ac:spMkLst>
        </pc:spChg>
      </pc:sldChg>
      <pc:sldChg chg="modSp mod">
        <pc:chgData name="Helene Maja Lindenthal" userId="57c1d7fe-e47e-49bf-aa4e-3d16ff6603a8" providerId="ADAL" clId="{6E35E8AE-B9BA-487D-9642-A35EF4B913BC}" dt="2026-05-29T10:27:03.174" v="2769" actId="20577"/>
        <pc:sldMkLst>
          <pc:docMk/>
          <pc:sldMk cId="2618540715" sldId="340"/>
        </pc:sldMkLst>
        <pc:spChg chg="mod">
          <ac:chgData name="Helene Maja Lindenthal" userId="57c1d7fe-e47e-49bf-aa4e-3d16ff6603a8" providerId="ADAL" clId="{6E35E8AE-B9BA-487D-9642-A35EF4B913BC}" dt="2026-05-29T10:12:23.839" v="1762" actId="20577"/>
          <ac:spMkLst>
            <pc:docMk/>
            <pc:sldMk cId="2618540715" sldId="340"/>
            <ac:spMk id="5" creationId="{49AAFFAD-5EAF-8827-A2ED-39443BA77B73}"/>
          </ac:spMkLst>
        </pc:spChg>
        <pc:spChg chg="mod">
          <ac:chgData name="Helene Maja Lindenthal" userId="57c1d7fe-e47e-49bf-aa4e-3d16ff6603a8" providerId="ADAL" clId="{6E35E8AE-B9BA-487D-9642-A35EF4B913BC}" dt="2026-05-29T10:27:03.174" v="2769" actId="20577"/>
          <ac:spMkLst>
            <pc:docMk/>
            <pc:sldMk cId="2618540715" sldId="340"/>
            <ac:spMk id="7" creationId="{DF10C62B-0025-B1EE-E7FF-726ED76949C8}"/>
          </ac:spMkLst>
        </pc:spChg>
      </pc:sldChg>
      <pc:sldChg chg="modSp mod">
        <pc:chgData name="Helene Maja Lindenthal" userId="57c1d7fe-e47e-49bf-aa4e-3d16ff6603a8" providerId="ADAL" clId="{6E35E8AE-B9BA-487D-9642-A35EF4B913BC}" dt="2026-05-29T10:37:39.081" v="3485" actId="20577"/>
        <pc:sldMkLst>
          <pc:docMk/>
          <pc:sldMk cId="2062836013" sldId="341"/>
        </pc:sldMkLst>
        <pc:spChg chg="mod">
          <ac:chgData name="Helene Maja Lindenthal" userId="57c1d7fe-e47e-49bf-aa4e-3d16ff6603a8" providerId="ADAL" clId="{6E35E8AE-B9BA-487D-9642-A35EF4B913BC}" dt="2026-05-29T10:27:19.014" v="2793" actId="20577"/>
          <ac:spMkLst>
            <pc:docMk/>
            <pc:sldMk cId="2062836013" sldId="341"/>
            <ac:spMk id="5" creationId="{7D55A45F-CEF6-998B-DB3F-FDF6035A6EEB}"/>
          </ac:spMkLst>
        </pc:spChg>
        <pc:spChg chg="mod">
          <ac:chgData name="Helene Maja Lindenthal" userId="57c1d7fe-e47e-49bf-aa4e-3d16ff6603a8" providerId="ADAL" clId="{6E35E8AE-B9BA-487D-9642-A35EF4B913BC}" dt="2026-05-29T10:37:39.081" v="3485" actId="20577"/>
          <ac:spMkLst>
            <pc:docMk/>
            <pc:sldMk cId="2062836013" sldId="341"/>
            <ac:spMk id="7" creationId="{C5BEDE2F-5615-B030-D7B8-A6E9F72B772D}"/>
          </ac:spMkLst>
        </pc:spChg>
      </pc:sldChg>
      <pc:sldChg chg="modSp mod">
        <pc:chgData name="Helene Maja Lindenthal" userId="57c1d7fe-e47e-49bf-aa4e-3d16ff6603a8" providerId="ADAL" clId="{6E35E8AE-B9BA-487D-9642-A35EF4B913BC}" dt="2026-05-29T10:41:22.579" v="3950" actId="13926"/>
        <pc:sldMkLst>
          <pc:docMk/>
          <pc:sldMk cId="290038441" sldId="342"/>
        </pc:sldMkLst>
        <pc:spChg chg="mod">
          <ac:chgData name="Helene Maja Lindenthal" userId="57c1d7fe-e47e-49bf-aa4e-3d16ff6603a8" providerId="ADAL" clId="{6E35E8AE-B9BA-487D-9642-A35EF4B913BC}" dt="2026-05-29T10:41:22.579" v="3950" actId="13926"/>
          <ac:spMkLst>
            <pc:docMk/>
            <pc:sldMk cId="290038441" sldId="342"/>
            <ac:spMk id="7" creationId="{74FB7228-261D-1457-DA3B-7B346D4AD4A6}"/>
          </ac:spMkLst>
        </pc:spChg>
      </pc:sldChg>
      <pc:sldChg chg="modSp mod">
        <pc:chgData name="Helene Maja Lindenthal" userId="57c1d7fe-e47e-49bf-aa4e-3d16ff6603a8" providerId="ADAL" clId="{6E35E8AE-B9BA-487D-9642-A35EF4B913BC}" dt="2026-05-29T10:56:22.799" v="4820" actId="20577"/>
        <pc:sldMkLst>
          <pc:docMk/>
          <pc:sldMk cId="112339422" sldId="344"/>
        </pc:sldMkLst>
        <pc:spChg chg="mod">
          <ac:chgData name="Helene Maja Lindenthal" userId="57c1d7fe-e47e-49bf-aa4e-3d16ff6603a8" providerId="ADAL" clId="{6E35E8AE-B9BA-487D-9642-A35EF4B913BC}" dt="2026-05-29T10:51:01.760" v="4256" actId="20577"/>
          <ac:spMkLst>
            <pc:docMk/>
            <pc:sldMk cId="112339422" sldId="344"/>
            <ac:spMk id="2" creationId="{04BDD4DE-BAEA-C01E-E4B5-B9D7CE80E01E}"/>
          </ac:spMkLst>
        </pc:spChg>
        <pc:spChg chg="mod">
          <ac:chgData name="Helene Maja Lindenthal" userId="57c1d7fe-e47e-49bf-aa4e-3d16ff6603a8" providerId="ADAL" clId="{6E35E8AE-B9BA-487D-9642-A35EF4B913BC}" dt="2026-05-29T10:54:13.393" v="4658" actId="20577"/>
          <ac:spMkLst>
            <pc:docMk/>
            <pc:sldMk cId="112339422" sldId="344"/>
            <ac:spMk id="3" creationId="{08ECE7DC-EFA2-F869-CD13-0164B66C2F86}"/>
          </ac:spMkLst>
        </pc:spChg>
        <pc:spChg chg="mod">
          <ac:chgData name="Helene Maja Lindenthal" userId="57c1d7fe-e47e-49bf-aa4e-3d16ff6603a8" providerId="ADAL" clId="{6E35E8AE-B9BA-487D-9642-A35EF4B913BC}" dt="2026-05-29T10:56:22.799" v="4820" actId="20577"/>
          <ac:spMkLst>
            <pc:docMk/>
            <pc:sldMk cId="112339422" sldId="344"/>
            <ac:spMk id="4" creationId="{736C243B-0B5A-BE5D-B392-AA41F9ADA348}"/>
          </ac:spMkLst>
        </pc:spChg>
      </pc:sldChg>
      <pc:sldChg chg="modSp mod">
        <pc:chgData name="Helene Maja Lindenthal" userId="57c1d7fe-e47e-49bf-aa4e-3d16ff6603a8" providerId="ADAL" clId="{6E35E8AE-B9BA-487D-9642-A35EF4B913BC}" dt="2026-05-29T10:55:51.848" v="4818" actId="20577"/>
        <pc:sldMkLst>
          <pc:docMk/>
          <pc:sldMk cId="4088512984" sldId="345"/>
        </pc:sldMkLst>
        <pc:spChg chg="mod">
          <ac:chgData name="Helene Maja Lindenthal" userId="57c1d7fe-e47e-49bf-aa4e-3d16ff6603a8" providerId="ADAL" clId="{6E35E8AE-B9BA-487D-9642-A35EF4B913BC}" dt="2026-05-29T10:55:51.848" v="4818" actId="20577"/>
          <ac:spMkLst>
            <pc:docMk/>
            <pc:sldMk cId="4088512984" sldId="345"/>
            <ac:spMk id="7" creationId="{EAF6C9C1-2DAB-0134-0538-E083D4948353}"/>
          </ac:spMkLst>
        </pc:spChg>
      </pc:sldChg>
      <pc:sldChg chg="modSp mod">
        <pc:chgData name="Helene Maja Lindenthal" userId="57c1d7fe-e47e-49bf-aa4e-3d16ff6603a8" providerId="ADAL" clId="{6E35E8AE-B9BA-487D-9642-A35EF4B913BC}" dt="2026-05-29T10:44:43.386" v="3953" actId="6549"/>
        <pc:sldMkLst>
          <pc:docMk/>
          <pc:sldMk cId="2705894925" sldId="346"/>
        </pc:sldMkLst>
        <pc:spChg chg="mod">
          <ac:chgData name="Helene Maja Lindenthal" userId="57c1d7fe-e47e-49bf-aa4e-3d16ff6603a8" providerId="ADAL" clId="{6E35E8AE-B9BA-487D-9642-A35EF4B913BC}" dt="2026-05-29T10:44:43.386" v="3953" actId="6549"/>
          <ac:spMkLst>
            <pc:docMk/>
            <pc:sldMk cId="2705894925" sldId="346"/>
            <ac:spMk id="7" creationId="{408171FF-390A-C491-90C0-25EBE6E78A56}"/>
          </ac:spMkLst>
        </pc:spChg>
      </pc:sldChg>
      <pc:sldChg chg="modSp mod">
        <pc:chgData name="Helene Maja Lindenthal" userId="57c1d7fe-e47e-49bf-aa4e-3d16ff6603a8" providerId="ADAL" clId="{6E35E8AE-B9BA-487D-9642-A35EF4B913BC}" dt="2026-05-29T11:13:25.468" v="5444" actId="20577"/>
        <pc:sldMkLst>
          <pc:docMk/>
          <pc:sldMk cId="2124577601" sldId="347"/>
        </pc:sldMkLst>
        <pc:spChg chg="mod">
          <ac:chgData name="Helene Maja Lindenthal" userId="57c1d7fe-e47e-49bf-aa4e-3d16ff6603a8" providerId="ADAL" clId="{6E35E8AE-B9BA-487D-9642-A35EF4B913BC}" dt="2026-05-29T10:46:30.763" v="3979" actId="20577"/>
          <ac:spMkLst>
            <pc:docMk/>
            <pc:sldMk cId="2124577601" sldId="347"/>
            <ac:spMk id="2" creationId="{69E9659B-BE75-D446-3938-8DBFBFD22664}"/>
          </ac:spMkLst>
        </pc:spChg>
        <pc:spChg chg="mod">
          <ac:chgData name="Helene Maja Lindenthal" userId="57c1d7fe-e47e-49bf-aa4e-3d16ff6603a8" providerId="ADAL" clId="{6E35E8AE-B9BA-487D-9642-A35EF4B913BC}" dt="2026-05-29T11:13:25.468" v="5444" actId="20577"/>
          <ac:spMkLst>
            <pc:docMk/>
            <pc:sldMk cId="2124577601" sldId="347"/>
            <ac:spMk id="3" creationId="{93147C4A-6D28-F71B-560D-804E20692A11}"/>
          </ac:spMkLst>
        </pc:spChg>
      </pc:sldChg>
      <pc:sldChg chg="modSp mod">
        <pc:chgData name="Helene Maja Lindenthal" userId="57c1d7fe-e47e-49bf-aa4e-3d16ff6603a8" providerId="ADAL" clId="{6E35E8AE-B9BA-487D-9642-A35EF4B913BC}" dt="2026-05-29T06:53:32.448" v="522" actId="20577"/>
        <pc:sldMkLst>
          <pc:docMk/>
          <pc:sldMk cId="4252658627" sldId="353"/>
        </pc:sldMkLst>
        <pc:spChg chg="mod">
          <ac:chgData name="Helene Maja Lindenthal" userId="57c1d7fe-e47e-49bf-aa4e-3d16ff6603a8" providerId="ADAL" clId="{6E35E8AE-B9BA-487D-9642-A35EF4B913BC}" dt="2026-05-29T06:53:32.448" v="522" actId="20577"/>
          <ac:spMkLst>
            <pc:docMk/>
            <pc:sldMk cId="4252658627" sldId="353"/>
            <ac:spMk id="7" creationId="{EF4960F0-6AF5-32AF-80C2-7AED39A824F0}"/>
          </ac:spMkLst>
        </pc:spChg>
      </pc:sldChg>
      <pc:sldChg chg="modSp mod">
        <pc:chgData name="Helene Maja Lindenthal" userId="57c1d7fe-e47e-49bf-aa4e-3d16ff6603a8" providerId="ADAL" clId="{6E35E8AE-B9BA-487D-9642-A35EF4B913BC}" dt="2026-05-29T10:44:59.528" v="3960" actId="20577"/>
        <pc:sldMkLst>
          <pc:docMk/>
          <pc:sldMk cId="1510985181" sldId="355"/>
        </pc:sldMkLst>
        <pc:spChg chg="mod">
          <ac:chgData name="Helene Maja Lindenthal" userId="57c1d7fe-e47e-49bf-aa4e-3d16ff6603a8" providerId="ADAL" clId="{6E35E8AE-B9BA-487D-9642-A35EF4B913BC}" dt="2026-05-29T10:44:59.528" v="3960" actId="20577"/>
          <ac:spMkLst>
            <pc:docMk/>
            <pc:sldMk cId="1510985181" sldId="355"/>
            <ac:spMk id="7" creationId="{4B648CE0-C19E-A23A-3BE8-D1381BEDD2B0}"/>
          </ac:spMkLst>
        </pc:spChg>
      </pc:sldChg>
      <pc:sldChg chg="modSp mod">
        <pc:chgData name="Helene Maja Lindenthal" userId="57c1d7fe-e47e-49bf-aa4e-3d16ff6603a8" providerId="ADAL" clId="{6E35E8AE-B9BA-487D-9642-A35EF4B913BC}" dt="2026-05-29T10:45:11.200" v="3962" actId="5793"/>
        <pc:sldMkLst>
          <pc:docMk/>
          <pc:sldMk cId="1999912701" sldId="356"/>
        </pc:sldMkLst>
        <pc:spChg chg="mod">
          <ac:chgData name="Helene Maja Lindenthal" userId="57c1d7fe-e47e-49bf-aa4e-3d16ff6603a8" providerId="ADAL" clId="{6E35E8AE-B9BA-487D-9642-A35EF4B913BC}" dt="2026-05-29T10:45:11.200" v="3962" actId="5793"/>
          <ac:spMkLst>
            <pc:docMk/>
            <pc:sldMk cId="1999912701" sldId="356"/>
            <ac:spMk id="7" creationId="{DFB40BE6-C87C-4ECE-BC6D-3AE5B2AF401E}"/>
          </ac:spMkLst>
        </pc:spChg>
      </pc:sldChg>
      <pc:sldChg chg="modSp mod">
        <pc:chgData name="Helene Maja Lindenthal" userId="57c1d7fe-e47e-49bf-aa4e-3d16ff6603a8" providerId="ADAL" clId="{6E35E8AE-B9BA-487D-9642-A35EF4B913BC}" dt="2026-05-29T11:13:07.407" v="5442" actId="13926"/>
        <pc:sldMkLst>
          <pc:docMk/>
          <pc:sldMk cId="960804534" sldId="357"/>
        </pc:sldMkLst>
        <pc:spChg chg="mod">
          <ac:chgData name="Helene Maja Lindenthal" userId="57c1d7fe-e47e-49bf-aa4e-3d16ff6603a8" providerId="ADAL" clId="{6E35E8AE-B9BA-487D-9642-A35EF4B913BC}" dt="2026-05-29T11:13:07.407" v="5442" actId="13926"/>
          <ac:spMkLst>
            <pc:docMk/>
            <pc:sldMk cId="960804534" sldId="357"/>
            <ac:spMk id="7" creationId="{7F764720-6AE9-98FE-5417-0DB8CCA84769}"/>
          </ac:spMkLst>
        </pc:spChg>
      </pc:sldChg>
      <pc:sldChg chg="modSp add mod">
        <pc:chgData name="Helene Maja Lindenthal" userId="57c1d7fe-e47e-49bf-aa4e-3d16ff6603a8" providerId="ADAL" clId="{6E35E8AE-B9BA-487D-9642-A35EF4B913BC}" dt="2026-05-29T11:09:56.749" v="5367" actId="20577"/>
        <pc:sldMkLst>
          <pc:docMk/>
          <pc:sldMk cId="2957486218" sldId="360"/>
        </pc:sldMkLst>
        <pc:spChg chg="mod">
          <ac:chgData name="Helene Maja Lindenthal" userId="57c1d7fe-e47e-49bf-aa4e-3d16ff6603a8" providerId="ADAL" clId="{6E35E8AE-B9BA-487D-9642-A35EF4B913BC}" dt="2026-05-29T10:57:00.462" v="4843" actId="20577"/>
          <ac:spMkLst>
            <pc:docMk/>
            <pc:sldMk cId="2957486218" sldId="360"/>
            <ac:spMk id="2" creationId="{856640F4-D095-B01D-F84F-92864DB7355F}"/>
          </ac:spMkLst>
        </pc:spChg>
        <pc:spChg chg="mod">
          <ac:chgData name="Helene Maja Lindenthal" userId="57c1d7fe-e47e-49bf-aa4e-3d16ff6603a8" providerId="ADAL" clId="{6E35E8AE-B9BA-487D-9642-A35EF4B913BC}" dt="2026-05-29T11:09:56.749" v="5367" actId="20577"/>
          <ac:spMkLst>
            <pc:docMk/>
            <pc:sldMk cId="2957486218" sldId="360"/>
            <ac:spMk id="3" creationId="{DA4B1E95-C270-F585-CA78-CE1ABECD52A9}"/>
          </ac:spMkLst>
        </pc:spChg>
        <pc:spChg chg="mod">
          <ac:chgData name="Helene Maja Lindenthal" userId="57c1d7fe-e47e-49bf-aa4e-3d16ff6603a8" providerId="ADAL" clId="{6E35E8AE-B9BA-487D-9642-A35EF4B913BC}" dt="2026-05-29T10:56:38.803" v="4823" actId="20577"/>
          <ac:spMkLst>
            <pc:docMk/>
            <pc:sldMk cId="2957486218" sldId="360"/>
            <ac:spMk id="4" creationId="{4CDDA9D8-9010-125F-9388-9C2BBFFCDBB4}"/>
          </ac:spMkLst>
        </pc:spChg>
      </pc:sldChg>
      <pc:sldChg chg="modSp add mod">
        <pc:chgData name="Helene Maja Lindenthal" userId="57c1d7fe-e47e-49bf-aa4e-3d16ff6603a8" providerId="ADAL" clId="{6E35E8AE-B9BA-487D-9642-A35EF4B913BC}" dt="2026-05-29T11:11:29.258" v="5404" actId="20577"/>
        <pc:sldMkLst>
          <pc:docMk/>
          <pc:sldMk cId="849737199" sldId="361"/>
        </pc:sldMkLst>
        <pc:spChg chg="mod">
          <ac:chgData name="Helene Maja Lindenthal" userId="57c1d7fe-e47e-49bf-aa4e-3d16ff6603a8" providerId="ADAL" clId="{6E35E8AE-B9BA-487D-9642-A35EF4B913BC}" dt="2026-05-29T11:11:29.258" v="5404" actId="20577"/>
          <ac:spMkLst>
            <pc:docMk/>
            <pc:sldMk cId="849737199" sldId="361"/>
            <ac:spMk id="7" creationId="{327F41B6-8306-7CC4-4E98-BE860B12166E}"/>
          </ac:spMkLst>
        </pc:spChg>
      </pc:sldChg>
      <pc:sldChg chg="add">
        <pc:chgData name="Helene Maja Lindenthal" userId="57c1d7fe-e47e-49bf-aa4e-3d16ff6603a8" providerId="ADAL" clId="{6E35E8AE-B9BA-487D-9642-A35EF4B913BC}" dt="2026-05-29T10:56:33.388" v="4821"/>
        <pc:sldMkLst>
          <pc:docMk/>
          <pc:sldMk cId="2170496703" sldId="362"/>
        </pc:sldMkLst>
      </pc:sldChg>
      <pc:sldChg chg="add">
        <pc:chgData name="Helene Maja Lindenthal" userId="57c1d7fe-e47e-49bf-aa4e-3d16ff6603a8" providerId="ADAL" clId="{6E35E8AE-B9BA-487D-9642-A35EF4B913BC}" dt="2026-05-29T10:56:33.388" v="4821"/>
        <pc:sldMkLst>
          <pc:docMk/>
          <pc:sldMk cId="2455362473" sldId="363"/>
        </pc:sldMkLst>
      </pc:sldChg>
      <pc:sldChg chg="add">
        <pc:chgData name="Helene Maja Lindenthal" userId="57c1d7fe-e47e-49bf-aa4e-3d16ff6603a8" providerId="ADAL" clId="{6E35E8AE-B9BA-487D-9642-A35EF4B913BC}" dt="2026-05-29T10:56:33.388" v="4821"/>
        <pc:sldMkLst>
          <pc:docMk/>
          <pc:sldMk cId="4186494146" sldId="364"/>
        </pc:sldMkLst>
      </pc:sldChg>
      <pc:sldChg chg="modSp add mod">
        <pc:chgData name="Helene Maja Lindenthal" userId="57c1d7fe-e47e-49bf-aa4e-3d16ff6603a8" providerId="ADAL" clId="{6E35E8AE-B9BA-487D-9642-A35EF4B913BC}" dt="2026-05-29T11:14:15.380" v="5458" actId="20577"/>
        <pc:sldMkLst>
          <pc:docMk/>
          <pc:sldMk cId="72990618" sldId="365"/>
        </pc:sldMkLst>
        <pc:spChg chg="mod">
          <ac:chgData name="Helene Maja Lindenthal" userId="57c1d7fe-e47e-49bf-aa4e-3d16ff6603a8" providerId="ADAL" clId="{6E35E8AE-B9BA-487D-9642-A35EF4B913BC}" dt="2026-05-29T11:14:15.380" v="5458" actId="20577"/>
          <ac:spMkLst>
            <pc:docMk/>
            <pc:sldMk cId="72990618" sldId="365"/>
            <ac:spMk id="2" creationId="{AAD50A5D-998E-FD73-8A86-A5CECBBF0E01}"/>
          </ac:spMkLst>
        </pc:spChg>
        <pc:spChg chg="mod">
          <ac:chgData name="Helene Maja Lindenthal" userId="57c1d7fe-e47e-49bf-aa4e-3d16ff6603a8" providerId="ADAL" clId="{6E35E8AE-B9BA-487D-9642-A35EF4B913BC}" dt="2026-05-29T11:14:12.208" v="5450" actId="20577"/>
          <ac:spMkLst>
            <pc:docMk/>
            <pc:sldMk cId="72990618" sldId="365"/>
            <ac:spMk id="4" creationId="{ADC3B970-28AF-2543-A731-AE70B948CB21}"/>
          </ac:spMkLst>
        </pc:spChg>
      </pc:sldChg>
      <pc:sldChg chg="add">
        <pc:chgData name="Helene Maja Lindenthal" userId="57c1d7fe-e47e-49bf-aa4e-3d16ff6603a8" providerId="ADAL" clId="{6E35E8AE-B9BA-487D-9642-A35EF4B913BC}" dt="2026-05-29T11:11:53.005" v="5405"/>
        <pc:sldMkLst>
          <pc:docMk/>
          <pc:sldMk cId="2830070767" sldId="366"/>
        </pc:sldMkLst>
      </pc:sldChg>
      <pc:sldChg chg="add">
        <pc:chgData name="Helene Maja Lindenthal" userId="57c1d7fe-e47e-49bf-aa4e-3d16ff6603a8" providerId="ADAL" clId="{6E35E8AE-B9BA-487D-9642-A35EF4B913BC}" dt="2026-05-29T11:11:53.005" v="5405"/>
        <pc:sldMkLst>
          <pc:docMk/>
          <pc:sldMk cId="1355833229" sldId="367"/>
        </pc:sldMkLst>
      </pc:sldChg>
      <pc:sldChg chg="add">
        <pc:chgData name="Helene Maja Lindenthal" userId="57c1d7fe-e47e-49bf-aa4e-3d16ff6603a8" providerId="ADAL" clId="{6E35E8AE-B9BA-487D-9642-A35EF4B913BC}" dt="2026-05-29T11:11:53.005" v="5405"/>
        <pc:sldMkLst>
          <pc:docMk/>
          <pc:sldMk cId="3043031145" sldId="368"/>
        </pc:sldMkLst>
      </pc:sldChg>
      <pc:sldChg chg="add">
        <pc:chgData name="Helene Maja Lindenthal" userId="57c1d7fe-e47e-49bf-aa4e-3d16ff6603a8" providerId="ADAL" clId="{6E35E8AE-B9BA-487D-9642-A35EF4B913BC}" dt="2026-05-29T11:11:53.005" v="5405"/>
        <pc:sldMkLst>
          <pc:docMk/>
          <pc:sldMk cId="3355236229" sldId="369"/>
        </pc:sldMkLst>
      </pc:sldChg>
    </pc:docChg>
  </pc:docChgLst>
  <pc:docChgLst>
    <pc:chgData name="Helene Maja Lindenthal" userId="57c1d7fe-e47e-49bf-aa4e-3d16ff6603a8" providerId="ADAL" clId="{51CB358B-0BDC-54C5-8E3C-0019571C1975}"/>
    <pc:docChg chg="custSel modSld">
      <pc:chgData name="Helene Maja Lindenthal" userId="57c1d7fe-e47e-49bf-aa4e-3d16ff6603a8" providerId="ADAL" clId="{51CB358B-0BDC-54C5-8E3C-0019571C1975}" dt="2026-06-22T14:52:09.323" v="1298" actId="20577"/>
      <pc:docMkLst>
        <pc:docMk/>
      </pc:docMkLst>
      <pc:sldChg chg="modSp mod">
        <pc:chgData name="Helene Maja Lindenthal" userId="57c1d7fe-e47e-49bf-aa4e-3d16ff6603a8" providerId="ADAL" clId="{51CB358B-0BDC-54C5-8E3C-0019571C1975}" dt="2026-06-22T14:04:50.055" v="1286" actId="790"/>
        <pc:sldMkLst>
          <pc:docMk/>
          <pc:sldMk cId="1045824227" sldId="338"/>
        </pc:sldMkLst>
        <pc:spChg chg="mod">
          <ac:chgData name="Helene Maja Lindenthal" userId="57c1d7fe-e47e-49bf-aa4e-3d16ff6603a8" providerId="ADAL" clId="{51CB358B-0BDC-54C5-8E3C-0019571C1975}" dt="2026-06-22T14:04:50.055" v="1286" actId="790"/>
          <ac:spMkLst>
            <pc:docMk/>
            <pc:sldMk cId="1045824227" sldId="338"/>
            <ac:spMk id="5" creationId="{9EEF6B67-7E01-60BE-EA7C-0FF4DA9E5879}"/>
          </ac:spMkLst>
        </pc:spChg>
        <pc:spChg chg="mod">
          <ac:chgData name="Helene Maja Lindenthal" userId="57c1d7fe-e47e-49bf-aa4e-3d16ff6603a8" providerId="ADAL" clId="{51CB358B-0BDC-54C5-8E3C-0019571C1975}" dt="2026-06-22T14:04:50.055" v="1286" actId="790"/>
          <ac:spMkLst>
            <pc:docMk/>
            <pc:sldMk cId="1045824227" sldId="338"/>
            <ac:spMk id="7" creationId="{EE4FD453-550F-6097-9A2E-90C9A7F87CD4}"/>
          </ac:spMkLst>
        </pc:spChg>
      </pc:sldChg>
      <pc:sldChg chg="modSp mod">
        <pc:chgData name="Helene Maja Lindenthal" userId="57c1d7fe-e47e-49bf-aa4e-3d16ff6603a8" providerId="ADAL" clId="{51CB358B-0BDC-54C5-8E3C-0019571C1975}" dt="2026-06-22T13:13:01.619" v="1285" actId="20577"/>
        <pc:sldMkLst>
          <pc:docMk/>
          <pc:sldMk cId="290038441" sldId="342"/>
        </pc:sldMkLst>
        <pc:spChg chg="mod">
          <ac:chgData name="Helene Maja Lindenthal" userId="57c1d7fe-e47e-49bf-aa4e-3d16ff6603a8" providerId="ADAL" clId="{51CB358B-0BDC-54C5-8E3C-0019571C1975}" dt="2026-06-22T13:13:01.619" v="1285" actId="20577"/>
          <ac:spMkLst>
            <pc:docMk/>
            <pc:sldMk cId="290038441" sldId="342"/>
            <ac:spMk id="7" creationId="{74FB7228-261D-1457-DA3B-7B346D4AD4A6}"/>
          </ac:spMkLst>
        </pc:spChg>
      </pc:sldChg>
      <pc:sldChg chg="modSp mod">
        <pc:chgData name="Helene Maja Lindenthal" userId="57c1d7fe-e47e-49bf-aa4e-3d16ff6603a8" providerId="ADAL" clId="{51CB358B-0BDC-54C5-8E3C-0019571C1975}" dt="2026-06-22T14:51:23.310" v="1288" actId="20577"/>
        <pc:sldMkLst>
          <pc:docMk/>
          <pc:sldMk cId="112339422" sldId="344"/>
        </pc:sldMkLst>
        <pc:spChg chg="mod">
          <ac:chgData name="Helene Maja Lindenthal" userId="57c1d7fe-e47e-49bf-aa4e-3d16ff6603a8" providerId="ADAL" clId="{51CB358B-0BDC-54C5-8E3C-0019571C1975}" dt="2026-06-22T14:51:23.310" v="1288" actId="20577"/>
          <ac:spMkLst>
            <pc:docMk/>
            <pc:sldMk cId="112339422" sldId="344"/>
            <ac:spMk id="3" creationId="{08ECE7DC-EFA2-F869-CD13-0164B66C2F86}"/>
          </ac:spMkLst>
        </pc:spChg>
      </pc:sldChg>
      <pc:sldChg chg="modSp mod">
        <pc:chgData name="Helene Maja Lindenthal" userId="57c1d7fe-e47e-49bf-aa4e-3d16ff6603a8" providerId="ADAL" clId="{51CB358B-0BDC-54C5-8E3C-0019571C1975}" dt="2026-06-22T13:08:25.545" v="861" actId="20577"/>
        <pc:sldMkLst>
          <pc:docMk/>
          <pc:sldMk cId="2227744553" sldId="351"/>
        </pc:sldMkLst>
        <pc:spChg chg="mod">
          <ac:chgData name="Helene Maja Lindenthal" userId="57c1d7fe-e47e-49bf-aa4e-3d16ff6603a8" providerId="ADAL" clId="{51CB358B-0BDC-54C5-8E3C-0019571C1975}" dt="2026-06-22T13:08:25.545" v="861" actId="20577"/>
          <ac:spMkLst>
            <pc:docMk/>
            <pc:sldMk cId="2227744553" sldId="351"/>
            <ac:spMk id="7" creationId="{2411DCB7-809D-EF42-7B39-7CF333D051B8}"/>
          </ac:spMkLst>
        </pc:spChg>
      </pc:sldChg>
      <pc:sldChg chg="modSp mod">
        <pc:chgData name="Helene Maja Lindenthal" userId="57c1d7fe-e47e-49bf-aa4e-3d16ff6603a8" providerId="ADAL" clId="{51CB358B-0BDC-54C5-8E3C-0019571C1975}" dt="2026-06-22T13:09:32.456" v="866" actId="20577"/>
        <pc:sldMkLst>
          <pc:docMk/>
          <pc:sldMk cId="1492902051" sldId="352"/>
        </pc:sldMkLst>
        <pc:spChg chg="mod">
          <ac:chgData name="Helene Maja Lindenthal" userId="57c1d7fe-e47e-49bf-aa4e-3d16ff6603a8" providerId="ADAL" clId="{51CB358B-0BDC-54C5-8E3C-0019571C1975}" dt="2026-06-22T13:09:32.456" v="866" actId="20577"/>
          <ac:spMkLst>
            <pc:docMk/>
            <pc:sldMk cId="1492902051" sldId="352"/>
            <ac:spMk id="7" creationId="{318DA251-0F0C-DE94-92DC-8F10AD4F4B67}"/>
          </ac:spMkLst>
        </pc:spChg>
      </pc:sldChg>
      <pc:sldChg chg="modSp mod">
        <pc:chgData name="Helene Maja Lindenthal" userId="57c1d7fe-e47e-49bf-aa4e-3d16ff6603a8" providerId="ADAL" clId="{51CB358B-0BDC-54C5-8E3C-0019571C1975}" dt="2026-06-22T13:06:25.829" v="745" actId="20577"/>
        <pc:sldMkLst>
          <pc:docMk/>
          <pc:sldMk cId="960804534" sldId="357"/>
        </pc:sldMkLst>
        <pc:spChg chg="mod">
          <ac:chgData name="Helene Maja Lindenthal" userId="57c1d7fe-e47e-49bf-aa4e-3d16ff6603a8" providerId="ADAL" clId="{51CB358B-0BDC-54C5-8E3C-0019571C1975}" dt="2026-06-22T13:06:25.829" v="745" actId="20577"/>
          <ac:spMkLst>
            <pc:docMk/>
            <pc:sldMk cId="960804534" sldId="357"/>
            <ac:spMk id="7" creationId="{7F764720-6AE9-98FE-5417-0DB8CCA84769}"/>
          </ac:spMkLst>
        </pc:spChg>
      </pc:sldChg>
      <pc:sldChg chg="modSp mod">
        <pc:chgData name="Helene Maja Lindenthal" userId="57c1d7fe-e47e-49bf-aa4e-3d16ff6603a8" providerId="ADAL" clId="{51CB358B-0BDC-54C5-8E3C-0019571C1975}" dt="2026-06-22T12:50:11.301" v="22" actId="20577"/>
        <pc:sldMkLst>
          <pc:docMk/>
          <pc:sldMk cId="2957486218" sldId="360"/>
        </pc:sldMkLst>
        <pc:spChg chg="mod">
          <ac:chgData name="Helene Maja Lindenthal" userId="57c1d7fe-e47e-49bf-aa4e-3d16ff6603a8" providerId="ADAL" clId="{51CB358B-0BDC-54C5-8E3C-0019571C1975}" dt="2026-06-22T12:50:11.301" v="22" actId="20577"/>
          <ac:spMkLst>
            <pc:docMk/>
            <pc:sldMk cId="2957486218" sldId="360"/>
            <ac:spMk id="3" creationId="{DA4B1E95-C270-F585-CA78-CE1ABECD52A9}"/>
          </ac:spMkLst>
        </pc:spChg>
      </pc:sldChg>
      <pc:sldChg chg="modSp mod">
        <pc:chgData name="Helene Maja Lindenthal" userId="57c1d7fe-e47e-49bf-aa4e-3d16ff6603a8" providerId="ADAL" clId="{51CB358B-0BDC-54C5-8E3C-0019571C1975}" dt="2026-06-22T14:52:09.323" v="1298" actId="20577"/>
        <pc:sldMkLst>
          <pc:docMk/>
          <pc:sldMk cId="72990618" sldId="365"/>
        </pc:sldMkLst>
        <pc:spChg chg="mod">
          <ac:chgData name="Helene Maja Lindenthal" userId="57c1d7fe-e47e-49bf-aa4e-3d16ff6603a8" providerId="ADAL" clId="{51CB358B-0BDC-54C5-8E3C-0019571C1975}" dt="2026-06-22T14:52:09.323" v="1298" actId="20577"/>
          <ac:spMkLst>
            <pc:docMk/>
            <pc:sldMk cId="72990618" sldId="365"/>
            <ac:spMk id="3" creationId="{186A2D21-189C-3FF0-0D7D-9FF0FD0D4E39}"/>
          </ac:spMkLst>
        </pc:spChg>
      </pc:sldChg>
      <pc:sldChg chg="modSp mod">
        <pc:chgData name="Helene Maja Lindenthal" userId="57c1d7fe-e47e-49bf-aa4e-3d16ff6603a8" providerId="ADAL" clId="{51CB358B-0BDC-54C5-8E3C-0019571C1975}" dt="2026-06-22T13:03:46.692" v="536" actId="20577"/>
        <pc:sldMkLst>
          <pc:docMk/>
          <pc:sldMk cId="2830070767" sldId="366"/>
        </pc:sldMkLst>
        <pc:spChg chg="mod">
          <ac:chgData name="Helene Maja Lindenthal" userId="57c1d7fe-e47e-49bf-aa4e-3d16ff6603a8" providerId="ADAL" clId="{51CB358B-0BDC-54C5-8E3C-0019571C1975}" dt="2026-06-22T13:03:46.692" v="536" actId="20577"/>
          <ac:spMkLst>
            <pc:docMk/>
            <pc:sldMk cId="2830070767" sldId="366"/>
            <ac:spMk id="7" creationId="{8CF80A13-89E0-09D9-787B-10B438428CD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22/6/26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22/6/26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F4068-17BB-6BB9-F584-274633B43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6329C-7422-FA04-6DEC-26BF76B76BBE}"/>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DC41E27-745A-BE27-F9B6-1963EFDD7ED8}"/>
              </a:ext>
            </a:extLst>
          </p:cNvPr>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BF9ADA03-8D2E-19EB-3461-0963368A05DB}"/>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41085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7F05-A861-2220-31F8-8396EB922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13A6D-E86E-339E-0CE8-D67D48EDB751}"/>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BCFBB661-B001-7D92-802D-82A62F75220D}"/>
              </a:ext>
            </a:extLst>
          </p:cNvPr>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BDA81E6F-D76B-B037-ED6E-8CD4025AF5D7}"/>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256904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Image source:</a:t>
            </a:r>
          </a:p>
          <a:p>
            <a:r>
              <a:rPr lang="en-US" dirty="0"/>
              <a:t>Image created with Sora (AI‑generated), for SUSTAIN‑EU CU4 “Module Aim &amp; Introduction”. No third‑party content; no identifiable people or brands. Prompt archived in project records.</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6/22/26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png"/><Relationship Id="rId2" Type="http://schemas.openxmlformats.org/officeDocument/2006/relationships/notesSlide" Target="../notesSlides/notesSlide8.xml"/><Relationship Id="rId16" Type="http://schemas.openxmlformats.org/officeDocument/2006/relationships/image" Target="../media/image22.png"/><Relationship Id="rId1" Type="http://schemas.openxmlformats.org/officeDocument/2006/relationships/slideLayout" Target="../slideLayouts/slideLayout3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Elaborated by: UPB</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2"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Train-the-Trainer</a:t>
            </a:r>
          </a:p>
          <a:p>
            <a:pPr algn="ctr"/>
            <a:r>
              <a:rPr lang="en-US" sz="4400" dirty="0">
                <a:solidFill>
                  <a:srgbClr val="255839"/>
                </a:solidFill>
              </a:rPr>
              <a:t>CPD </a:t>
            </a:r>
            <a:r>
              <a:rPr lang="en-US" sz="4400" dirty="0" err="1">
                <a:solidFill>
                  <a:srgbClr val="255839"/>
                </a:solidFill>
              </a:rPr>
              <a:t>Programme</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Module 5: Effective Didactic and Facilitation Techniques</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Session Roadmap</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Today’s 3-hour session includes:</a:t>
            </a:r>
          </a:p>
          <a:p>
            <a:r>
              <a:rPr lang="en-US" dirty="0"/>
              <a:t>Module introduction and learning outcomes </a:t>
            </a:r>
          </a:p>
          <a:p>
            <a:r>
              <a:rPr lang="en-US" dirty="0"/>
              <a:t>Key concepts and examples </a:t>
            </a:r>
          </a:p>
          <a:p>
            <a:r>
              <a:rPr lang="en-US" dirty="0"/>
              <a:t>Practical activity </a:t>
            </a:r>
          </a:p>
          <a:p>
            <a:r>
              <a:rPr lang="en-US" dirty="0"/>
              <a:t>Application to training practice </a:t>
            </a:r>
          </a:p>
          <a:p>
            <a:r>
              <a:rPr lang="en-US" dirty="0"/>
              <a:t>Reflection and self-directed learning task</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Module Overview</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lstStyle/>
          <a:p>
            <a:pPr marL="0" indent="0">
              <a:buNone/>
            </a:pPr>
            <a:r>
              <a:rPr lang="en-US" dirty="0"/>
              <a:t>This module focuses on:</a:t>
            </a:r>
          </a:p>
          <a:p>
            <a:r>
              <a:rPr lang="en-US" dirty="0"/>
              <a:t>Digital Training Pedagogy</a:t>
            </a:r>
          </a:p>
          <a:p>
            <a:r>
              <a:rPr lang="en-US" dirty="0"/>
              <a:t>Digital Training Assessment</a:t>
            </a:r>
          </a:p>
          <a:p>
            <a:r>
              <a:rPr lang="en-US" dirty="0"/>
              <a:t>Digital Feedback</a:t>
            </a:r>
          </a:p>
          <a:p>
            <a:pPr marL="0" indent="0">
              <a:buNone/>
            </a:pPr>
            <a:endParaRPr lang="en-US" dirty="0"/>
          </a:p>
          <a:p>
            <a:pPr marL="0" indent="0">
              <a:buNone/>
            </a:pPr>
            <a:r>
              <a:rPr lang="en-US" dirty="0"/>
              <a:t>By completing this module, trainers will be better prepared to:</a:t>
            </a:r>
          </a:p>
          <a:p>
            <a:pPr>
              <a:buFont typeface="Wingdings" panose="05000000000000000000" pitchFamily="2" charset="2"/>
              <a:buChar char="ü"/>
            </a:pPr>
            <a:r>
              <a:rPr lang="en-US" dirty="0"/>
              <a:t>identify, apply, and reflect on digital training pedagogy.</a:t>
            </a:r>
          </a:p>
          <a:p>
            <a:pPr>
              <a:buFont typeface="Wingdings" panose="05000000000000000000" pitchFamily="2" charset="2"/>
              <a:buChar char="ü"/>
            </a:pPr>
            <a:r>
              <a:rPr lang="en-US" dirty="0"/>
              <a:t>identify, apply, and reflect on digital assessment.</a:t>
            </a:r>
          </a:p>
          <a:p>
            <a:pPr>
              <a:buFont typeface="Wingdings" panose="05000000000000000000" pitchFamily="2" charset="2"/>
              <a:buChar char="ü"/>
            </a:pPr>
            <a:r>
              <a:rPr lang="en-US" dirty="0"/>
              <a:t>identify, apply, and reflect on digital feedback.</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Learning Outcomes</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normAutofit fontScale="92500" lnSpcReduction="10000"/>
          </a:bodyPr>
          <a:lstStyle/>
          <a:p>
            <a:pPr marL="0" indent="0">
              <a:buNone/>
            </a:pPr>
            <a:r>
              <a:rPr lang="en-US" noProof="0" dirty="0"/>
              <a:t>This module addresses the following Learning Outcomes:</a:t>
            </a:r>
          </a:p>
          <a:p>
            <a:r>
              <a:rPr lang="en-US" dirty="0"/>
              <a:t>K4</a:t>
            </a:r>
            <a:r>
              <a:rPr lang="en-US" noProof="0" dirty="0"/>
              <a:t> – </a:t>
            </a:r>
            <a:r>
              <a:rPr lang="en-US" noProof="0" dirty="0" err="1"/>
              <a:t>Summarise</a:t>
            </a:r>
            <a:r>
              <a:rPr lang="en-US" noProof="0" dirty="0"/>
              <a:t> principles of digital pedagogy, asynchronous facilitation, and learner engagement.</a:t>
            </a:r>
          </a:p>
          <a:p>
            <a:r>
              <a:rPr lang="en-US" noProof="0" dirty="0"/>
              <a:t>K5 – Identify assessment and quality-assurance mechanisms, including learning-outcome alignment, rubrics, moderation, version control, and evidence management.</a:t>
            </a:r>
          </a:p>
          <a:p>
            <a:r>
              <a:rPr lang="en-US" dirty="0"/>
              <a:t>S1</a:t>
            </a:r>
            <a:r>
              <a:rPr lang="en-US" noProof="0" dirty="0"/>
              <a:t> – Design and deliver short learning sessions using SUSTAIN-EU templates, resources, and quality standards.</a:t>
            </a:r>
          </a:p>
          <a:p>
            <a:r>
              <a:rPr lang="en-US" dirty="0"/>
              <a:t>S2 - Apply rubrics and feedback protocols to assess learner evidence consistently and fairly.</a:t>
            </a:r>
          </a:p>
          <a:p>
            <a:r>
              <a:rPr lang="en-US" dirty="0"/>
              <a:t>S4 - Conduct micro-teaching sessions and peer-review activities, providing constructive feedback to peers.</a:t>
            </a:r>
          </a:p>
          <a:p>
            <a:r>
              <a:rPr lang="en-US" dirty="0"/>
              <a:t>S7 - Compile and manage a Trainer Portfolio demonstrating learning design, quality assurance, accessibility, and reflection.</a:t>
            </a:r>
            <a:endParaRPr lang="en-GB" dirty="0"/>
          </a:p>
          <a:p>
            <a:r>
              <a:rPr lang="en-GB" dirty="0"/>
              <a:t>AR4 - </a:t>
            </a:r>
            <a:r>
              <a:rPr lang="en-US" dirty="0"/>
              <a:t>Monitor, document, and report learner progress and evidence in line with ESE quality-assurance standards.</a:t>
            </a:r>
          </a:p>
          <a:p>
            <a:r>
              <a:rPr lang="en-US" dirty="0"/>
              <a:t>AR6 - Engage in peer moderation and continuous improvement, contributing to the sustainability of the ESE training ecosystem.</a:t>
            </a:r>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GB" noProof="0" dirty="0">
                <a:solidFill>
                  <a:srgbClr val="255839"/>
                </a:solidFill>
              </a:rPr>
              <a:t>Opening Reflection / Warm-up</a:t>
            </a: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GB" noProof="0" dirty="0"/>
              <a:t>Discussion question:</a:t>
            </a:r>
          </a:p>
          <a:p>
            <a:r>
              <a:rPr lang="en-GB" noProof="0" dirty="0"/>
              <a:t>What experience do you already have with this topic in your teaching or training practice?</a:t>
            </a:r>
          </a:p>
          <a:p>
            <a:pPr marL="0" indent="0">
              <a:buNone/>
            </a:pPr>
            <a:r>
              <a:rPr lang="en-GB" noProof="0" dirty="0"/>
              <a:t>Optional prompts:</a:t>
            </a:r>
          </a:p>
          <a:p>
            <a:r>
              <a:rPr lang="en-GB" noProof="0" dirty="0"/>
              <a:t>What challenges do you expect? </a:t>
            </a:r>
          </a:p>
          <a:p>
            <a:r>
              <a:rPr lang="en-GB" noProof="0" dirty="0"/>
              <a:t>What would make this topic useful for your learners?</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Digital Training Pedagogy</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449388"/>
            <a:ext cx="9313591" cy="5157229"/>
          </a:xfrm>
        </p:spPr>
        <p:txBody>
          <a:bodyPr/>
          <a:lstStyle/>
          <a:p>
            <a:r>
              <a:rPr lang="en-US" noProof="0" dirty="0"/>
              <a:t>Digital Training, which is designed for self-learning processes, requires a constructivist learning approach, as the learners need to actively construct</a:t>
            </a:r>
            <a:r>
              <a:rPr lang="en-US" dirty="0"/>
              <a:t> their knowledge individually. The learners create their own learning processes, including planning, performing, and reflecting on their activities. Teachers are responsible for creating a modern and creative learning environment which allows these learning processes to happen.</a:t>
            </a:r>
            <a:endParaRPr lang="en-US" noProof="0" dirty="0"/>
          </a:p>
          <a:p>
            <a:pPr marL="0" indent="0">
              <a:buNone/>
            </a:pPr>
            <a:endParaRPr lang="en-US" noProof="0" dirty="0"/>
          </a:p>
          <a:p>
            <a:r>
              <a:rPr lang="en-US" noProof="0" dirty="0"/>
              <a:t>For example, the learning environment can have theoretical input and regular assessment tasks, so the learners can check on their learning progress self-directedly.</a:t>
            </a:r>
          </a:p>
          <a:p>
            <a:pPr marL="0" indent="0">
              <a:buNone/>
            </a:pPr>
            <a:endParaRPr lang="en-US" noProof="0" dirty="0"/>
          </a:p>
          <a:p>
            <a:r>
              <a:rPr lang="en-US" noProof="0" dirty="0"/>
              <a:t>This is important in the VET sector, as </a:t>
            </a:r>
            <a:r>
              <a:rPr lang="en-US" dirty="0"/>
              <a:t>several working environments </a:t>
            </a:r>
            <a:r>
              <a:rPr lang="en-US" noProof="0" dirty="0"/>
              <a:t>require people </a:t>
            </a:r>
            <a:r>
              <a:rPr lang="en-US" noProof="0" dirty="0" err="1"/>
              <a:t>wh</a:t>
            </a:r>
            <a:r>
              <a:rPr lang="en-US" dirty="0"/>
              <a:t>o are able to work and learn by themselves as well as are able to plan, perform, and reflect on their processes, so that they can develop their skills.</a:t>
            </a:r>
            <a:endParaRPr lang="en-US" noProof="0" dirty="0"/>
          </a:p>
          <a:p>
            <a:pPr marL="0" indent="0">
              <a:buNone/>
            </a:pPr>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Digital Training Assessment</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1449388"/>
            <a:ext cx="9313591" cy="5157229"/>
          </a:xfrm>
        </p:spPr>
        <p:txBody>
          <a:bodyPr/>
          <a:lstStyle/>
          <a:p>
            <a:r>
              <a:rPr lang="en-US" noProof="0" dirty="0"/>
              <a:t>In digital training environments with developed learning outcomes, learners need to have a chance to monitor their progress. Therefore, various assessment tools are part of the self-learning journey. The assessment tasks are explicitly designed to measure the achievement of the specific learning outcome for the corresponding content.</a:t>
            </a:r>
          </a:p>
          <a:p>
            <a:pPr marL="0" indent="0">
              <a:buNone/>
            </a:pPr>
            <a:endParaRPr lang="en-US" noProof="0" dirty="0"/>
          </a:p>
          <a:p>
            <a:r>
              <a:rPr lang="en-US" noProof="0" dirty="0"/>
              <a:t>For example, online quizzes are used to assess learners’ recall and understanding of key facts, concepts, definitions, and principles. They are typically composed of multiple-choice, true/false, or short-answer questions and are automatically graded by the e-learning platform.</a:t>
            </a:r>
          </a:p>
          <a:p>
            <a:pPr marL="0" indent="0">
              <a:buNone/>
            </a:pPr>
            <a:endParaRPr lang="en-US" noProof="0" dirty="0"/>
          </a:p>
          <a:p>
            <a:r>
              <a:rPr lang="en-US" noProof="0" dirty="0"/>
              <a:t>Within the ESE course, there will be several assessment tasks within the self-learning process, such as online quizzes, case studies, scenario-based tasks, project-based assignments, reflective journals, self-assessment, and peer review. Additionally, an integrated AI tutor/chatbot is available 24/7 to clarify instructions and assessment criteria, provide hints for quizzes and guidance for project tasks, offer motivational prompts and time management tips.</a:t>
            </a:r>
            <a:endParaRPr lang="en-GB" noProof="0" dirty="0"/>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Digital Feedback</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449388"/>
            <a:ext cx="9313591" cy="5157229"/>
          </a:xfrm>
        </p:spPr>
        <p:txBody>
          <a:bodyPr/>
          <a:lstStyle/>
          <a:p>
            <a:r>
              <a:rPr lang="en-US" noProof="0" dirty="0"/>
              <a:t>Through</a:t>
            </a:r>
            <a:r>
              <a:rPr lang="en-US" dirty="0"/>
              <a:t> regular feedback loops, learners can reflect on their processes at different stages of development. This helps with reflecting on their own learning progress and planning the next steps for their development. In a digital learning environment, there needs to be specific options for gaining feedback. Feedback can be received synchronously or asynchronously, depending on what is available on the platform.</a:t>
            </a:r>
          </a:p>
          <a:p>
            <a:pPr marL="0" indent="0">
              <a:buNone/>
            </a:pPr>
            <a:endParaRPr lang="en-US" noProof="0" dirty="0"/>
          </a:p>
          <a:p>
            <a:r>
              <a:rPr lang="en-US" noProof="0" dirty="0"/>
              <a:t>In the ESE course, all assessment types provide instant, actionable feedback to support independent learning. Additionally, the AI tutor/chatbot can provide feedback on the tasks and help with further development.</a:t>
            </a:r>
          </a:p>
          <a:p>
            <a:pPr marL="0" indent="0">
              <a:buNone/>
            </a:pPr>
            <a:endParaRPr lang="en-US" dirty="0"/>
          </a:p>
          <a:p>
            <a:r>
              <a:rPr lang="en-GB" noProof="0" dirty="0"/>
              <a:t>Have you worked with an AI tutor/chatbot as a feedback provider before?</a:t>
            </a:r>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Using ESE Materials in This Module</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9313591" cy="5157229"/>
          </a:xfrm>
        </p:spPr>
        <p:txBody>
          <a:bodyPr/>
          <a:lstStyle/>
          <a:p>
            <a:pPr marL="0" indent="0">
              <a:buNone/>
            </a:pPr>
            <a:r>
              <a:rPr lang="en-US" dirty="0"/>
              <a:t>In this module, the following ESE materials are used:</a:t>
            </a:r>
          </a:p>
          <a:p>
            <a:r>
              <a:rPr lang="en-US" dirty="0"/>
              <a:t>Training Methodology: Theoretical framework of the digital pedagogy behind the ESE online course. Trainers can look up important background information.</a:t>
            </a:r>
          </a:p>
          <a:p>
            <a:r>
              <a:rPr lang="en-US" dirty="0"/>
              <a:t>Summative Assessment Overview: Theoretical overview of the digital assessment methods used in the ESE online course. Trainers can look up important background information. They need this information for the Practical Activities.</a:t>
            </a:r>
          </a:p>
          <a:p>
            <a:r>
              <a:rPr lang="en-US" dirty="0"/>
              <a:t>Curriculum Units of “WP2 ESE Curriculum”: Trainers will have a look at the Curriculum Units and choose them for the Practical Activities. They will have a closer look at the assessment tasks as they need to evaluate and develop them.</a:t>
            </a:r>
          </a:p>
        </p:txBody>
      </p:sp>
    </p:spTree>
    <p:extLst>
      <p:ext uri="{BB962C8B-B14F-4D97-AF65-F5344CB8AC3E}">
        <p14:creationId xmlns:p14="http://schemas.microsoft.com/office/powerpoint/2010/main" val="290038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Checkpoint Discussion</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dirty="0"/>
              <a:t>Short discussion:</a:t>
            </a:r>
          </a:p>
          <a:p>
            <a:r>
              <a:rPr lang="en-US" dirty="0"/>
              <a:t>What is the most important idea from this section? </a:t>
            </a:r>
          </a:p>
          <a:p>
            <a:r>
              <a:rPr lang="en-US" dirty="0"/>
              <a:t>How could this be explained to VET learners? </a:t>
            </a:r>
          </a:p>
          <a:p>
            <a:r>
              <a:rPr lang="en-US" dirty="0"/>
              <a:t>Which ESE material would help you teach this topic?</a:t>
            </a:r>
          </a:p>
        </p:txBody>
      </p:sp>
    </p:spTree>
    <p:extLst>
      <p:ext uri="{BB962C8B-B14F-4D97-AF65-F5344CB8AC3E}">
        <p14:creationId xmlns:p14="http://schemas.microsoft.com/office/powerpoint/2010/main" val="142668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lstStyle/>
          <a:p>
            <a:r>
              <a:rPr lang="de-DE" dirty="0"/>
              <a:t>Find out </a:t>
            </a:r>
            <a:r>
              <a:rPr lang="de-DE" dirty="0" err="1"/>
              <a:t>about</a:t>
            </a:r>
            <a:r>
              <a:rPr lang="de-DE" dirty="0"/>
              <a:t> digital </a:t>
            </a:r>
            <a:r>
              <a:rPr lang="de-DE" dirty="0" err="1"/>
              <a:t>training</a:t>
            </a:r>
            <a:r>
              <a:rPr lang="de-DE" dirty="0"/>
              <a:t> </a:t>
            </a:r>
            <a:r>
              <a:rPr lang="de-DE" dirty="0" err="1"/>
              <a:t>pedagogy</a:t>
            </a:r>
            <a:endParaRPr lang="hr-HR" dirty="0"/>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lstStyle/>
          <a:p>
            <a:pPr marL="0" indent="0">
              <a:buNone/>
            </a:pPr>
            <a:r>
              <a:rPr lang="en-US" dirty="0"/>
              <a:t>Participants will:</a:t>
            </a:r>
          </a:p>
          <a:p>
            <a:r>
              <a:rPr lang="en-US" dirty="0"/>
              <a:t>Read through Chapter 5 of the “WP2-EU Sustainability Competence Profile and Curriculum”</a:t>
            </a:r>
          </a:p>
          <a:p>
            <a:r>
              <a:rPr lang="en-US" dirty="0"/>
              <a:t>Take notes on digital pedagogy, asynchronous facilitation, and learner engagement</a:t>
            </a:r>
          </a:p>
          <a:p>
            <a:r>
              <a:rPr lang="en-US" dirty="0"/>
              <a:t>Write down your questions, if any</a:t>
            </a:r>
          </a:p>
          <a:p>
            <a:r>
              <a:rPr lang="en-US" dirty="0"/>
              <a:t>Get in pairs and try to answer your questions, you can also use other resources</a:t>
            </a:r>
          </a:p>
          <a:p>
            <a:pPr marL="0" indent="0">
              <a:buNone/>
            </a:pPr>
            <a:r>
              <a:rPr lang="en-US" dirty="0"/>
              <a:t>Working format: individual / pairs</a:t>
            </a:r>
            <a:br>
              <a:rPr lang="en-US" dirty="0"/>
            </a:br>
            <a:r>
              <a:rPr lang="en-US" dirty="0"/>
              <a:t>Time: 60 minutes</a:t>
            </a:r>
            <a:br>
              <a:rPr lang="en-US" dirty="0"/>
            </a:br>
            <a:r>
              <a:rPr lang="en-US" dirty="0"/>
              <a:t>Material needed: Chapter 5 of the “WP2-EU Sustainability Competence Profile and Curriculum”</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r>
              <a:rPr lang="de-DE" dirty="0">
                <a:solidFill>
                  <a:srgbClr val="255839"/>
                </a:solidFill>
              </a:rPr>
              <a:t> 1</a:t>
            </a:r>
            <a:endParaRPr lang="hr-HR" dirty="0">
              <a:solidFill>
                <a:srgbClr val="255839"/>
              </a:solidFill>
            </a:endParaRP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Practical Activity Output</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a:bodyPr>
          <a:lstStyle/>
          <a:p>
            <a:pPr marL="0" indent="0">
              <a:buNone/>
            </a:pPr>
            <a:r>
              <a:rPr lang="en-US" dirty="0"/>
              <a:t>By the end of the activity, participants should produce:</a:t>
            </a:r>
          </a:p>
          <a:p>
            <a:r>
              <a:rPr lang="en-US" dirty="0"/>
              <a:t>An overview of the core principles of digital pedagogy, asynchronous facilitation, and learner engagement</a:t>
            </a:r>
          </a:p>
          <a:p>
            <a:pPr marL="0" indent="0">
              <a:buNone/>
            </a:pPr>
            <a:endParaRPr lang="en-US" dirty="0"/>
          </a:p>
          <a:p>
            <a:pPr marL="0" indent="0">
              <a:buNone/>
            </a:pPr>
            <a:r>
              <a:rPr lang="en-US" dirty="0"/>
              <a:t>This output may contribute to the Trainer Portfolio.</a:t>
            </a:r>
          </a:p>
        </p:txBody>
      </p:sp>
    </p:spTree>
    <p:extLst>
      <p:ext uri="{BB962C8B-B14F-4D97-AF65-F5344CB8AC3E}">
        <p14:creationId xmlns:p14="http://schemas.microsoft.com/office/powerpoint/2010/main" val="408851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1320800"/>
          </a:xfrm>
        </p:spPr>
        <p:txBody>
          <a:bodyPr/>
          <a:lstStyle/>
          <a:p>
            <a:r>
              <a:rPr lang="hr-HR" dirty="0">
                <a:solidFill>
                  <a:srgbClr val="255839"/>
                </a:solidFill>
              </a:rPr>
              <a:t>Group Sharing / Debrief</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r>
              <a:rPr lang="en-US" dirty="0"/>
              <a:t>What did you produce? </a:t>
            </a:r>
          </a:p>
          <a:p>
            <a:r>
              <a:rPr lang="en-US" dirty="0"/>
              <a:t>What worked well? </a:t>
            </a:r>
          </a:p>
          <a:p>
            <a:r>
              <a:rPr lang="en-US" dirty="0"/>
              <a:t>What was difficult? </a:t>
            </a:r>
          </a:p>
          <a:p>
            <a:r>
              <a:rPr lang="en-US" dirty="0"/>
              <a:t>How could this activity be improved?</a:t>
            </a:r>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2B2D-56EE-8801-5BDD-8841324C62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4D896B-8C62-3CE6-CF24-91C8F54BAD53}"/>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Application to Training Practice</a:t>
            </a:r>
            <a:endParaRPr lang="el-GR" dirty="0">
              <a:solidFill>
                <a:srgbClr val="255839"/>
              </a:solidFill>
            </a:endParaRPr>
          </a:p>
        </p:txBody>
      </p:sp>
      <p:sp>
        <p:nvSpPr>
          <p:cNvPr id="7" name="Content Placeholder 6">
            <a:extLst>
              <a:ext uri="{FF2B5EF4-FFF2-40B4-BE49-F238E27FC236}">
                <a16:creationId xmlns:a16="http://schemas.microsoft.com/office/drawing/2014/main" id="{4B648CE0-C19E-A23A-3BE8-D1381BEDD2B0}"/>
              </a:ext>
            </a:extLst>
          </p:cNvPr>
          <p:cNvSpPr>
            <a:spLocks noGrp="1"/>
          </p:cNvSpPr>
          <p:nvPr>
            <p:ph sz="quarter" idx="12"/>
          </p:nvPr>
        </p:nvSpPr>
        <p:spPr>
          <a:xfrm>
            <a:off x="399369" y="1449388"/>
            <a:ext cx="9313591" cy="5157229"/>
          </a:xfrm>
        </p:spPr>
        <p:txBody>
          <a:bodyPr/>
          <a:lstStyle/>
          <a:p>
            <a:pPr marL="0" indent="0">
              <a:buNone/>
            </a:pPr>
            <a:r>
              <a:rPr lang="en-US" dirty="0"/>
              <a:t>How can this be used in your own teaching?</a:t>
            </a:r>
          </a:p>
          <a:p>
            <a:pPr marL="0" indent="0">
              <a:buNone/>
            </a:pPr>
            <a:endParaRPr lang="en-US" dirty="0"/>
          </a:p>
          <a:p>
            <a:pPr marL="0" indent="0">
              <a:buNone/>
            </a:pPr>
            <a:r>
              <a:rPr lang="en-US" dirty="0"/>
              <a:t>Please consider:</a:t>
            </a:r>
          </a:p>
          <a:p>
            <a:r>
              <a:rPr lang="en-US" dirty="0"/>
              <a:t>learner group </a:t>
            </a:r>
          </a:p>
          <a:p>
            <a:r>
              <a:rPr lang="en-US" dirty="0"/>
              <a:t>delivery format </a:t>
            </a:r>
          </a:p>
          <a:p>
            <a:r>
              <a:rPr lang="en-US" dirty="0"/>
              <a:t>local context </a:t>
            </a:r>
          </a:p>
          <a:p>
            <a:r>
              <a:rPr lang="en-US" dirty="0"/>
              <a:t>possible adaptations </a:t>
            </a:r>
          </a:p>
          <a:p>
            <a:r>
              <a:rPr lang="en-US" dirty="0"/>
              <a:t>accessibility needs</a:t>
            </a:r>
          </a:p>
        </p:txBody>
      </p:sp>
    </p:spTree>
    <p:extLst>
      <p:ext uri="{BB962C8B-B14F-4D97-AF65-F5344CB8AC3E}">
        <p14:creationId xmlns:p14="http://schemas.microsoft.com/office/powerpoint/2010/main" val="151098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C1C16-B833-0863-6468-76D699C60B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2E2E53-2274-4E5D-8757-9C7138DF150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Adapting the Activity</a:t>
            </a:r>
            <a:endParaRPr lang="el-GR" dirty="0">
              <a:solidFill>
                <a:srgbClr val="255839"/>
              </a:solidFill>
            </a:endParaRPr>
          </a:p>
        </p:txBody>
      </p:sp>
      <p:sp>
        <p:nvSpPr>
          <p:cNvPr id="7" name="Content Placeholder 6">
            <a:extLst>
              <a:ext uri="{FF2B5EF4-FFF2-40B4-BE49-F238E27FC236}">
                <a16:creationId xmlns:a16="http://schemas.microsoft.com/office/drawing/2014/main" id="{DFB40BE6-C87C-4ECE-BC6D-3AE5B2AF401E}"/>
              </a:ext>
            </a:extLst>
          </p:cNvPr>
          <p:cNvSpPr>
            <a:spLocks noGrp="1"/>
          </p:cNvSpPr>
          <p:nvPr>
            <p:ph sz="quarter" idx="12"/>
          </p:nvPr>
        </p:nvSpPr>
        <p:spPr>
          <a:xfrm>
            <a:off x="399369" y="1449388"/>
            <a:ext cx="9313591" cy="5157229"/>
          </a:xfrm>
        </p:spPr>
        <p:txBody>
          <a:bodyPr/>
          <a:lstStyle/>
          <a:p>
            <a:pPr marL="0" indent="0">
              <a:buNone/>
            </a:pPr>
            <a:r>
              <a:rPr lang="en-US" dirty="0"/>
              <a:t>When adapting this activity, keep:</a:t>
            </a:r>
          </a:p>
          <a:p>
            <a:r>
              <a:rPr lang="en-US" dirty="0"/>
              <a:t>the Learning Outcomes </a:t>
            </a:r>
          </a:p>
          <a:p>
            <a:r>
              <a:rPr lang="en-US" dirty="0"/>
              <a:t>the ESE quality framework </a:t>
            </a:r>
          </a:p>
          <a:p>
            <a:r>
              <a:rPr lang="en-US" dirty="0"/>
              <a:t>the practical focus </a:t>
            </a:r>
          </a:p>
          <a:p>
            <a:r>
              <a:rPr lang="en-US" dirty="0"/>
              <a:t>the link to sustainability competences</a:t>
            </a:r>
          </a:p>
          <a:p>
            <a:pPr marL="0" indent="0">
              <a:buNone/>
            </a:pPr>
            <a:r>
              <a:rPr lang="en-US" dirty="0"/>
              <a:t> </a:t>
            </a:r>
          </a:p>
          <a:p>
            <a:pPr marL="0" indent="0">
              <a:buNone/>
            </a:pPr>
            <a:r>
              <a:rPr lang="en-US" dirty="0"/>
              <a:t>You may adapt:</a:t>
            </a:r>
          </a:p>
          <a:p>
            <a:r>
              <a:rPr lang="en-US" dirty="0"/>
              <a:t>examples </a:t>
            </a:r>
          </a:p>
          <a:p>
            <a:r>
              <a:rPr lang="en-US" dirty="0"/>
              <a:t>language </a:t>
            </a:r>
          </a:p>
          <a:p>
            <a:r>
              <a:rPr lang="en-US" dirty="0"/>
              <a:t>learner level </a:t>
            </a:r>
          </a:p>
          <a:p>
            <a:r>
              <a:rPr lang="en-US" dirty="0"/>
              <a:t>national or sectoral context</a:t>
            </a:r>
          </a:p>
        </p:txBody>
      </p:sp>
    </p:spTree>
    <p:extLst>
      <p:ext uri="{BB962C8B-B14F-4D97-AF65-F5344CB8AC3E}">
        <p14:creationId xmlns:p14="http://schemas.microsoft.com/office/powerpoint/2010/main" val="199991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EC5FA-AA46-3B94-635A-28EEEF64D2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56640F4-D095-B01D-F84F-92864DB7355F}"/>
              </a:ext>
            </a:extLst>
          </p:cNvPr>
          <p:cNvSpPr>
            <a:spLocks noGrp="1"/>
          </p:cNvSpPr>
          <p:nvPr>
            <p:ph type="body" sz="quarter" idx="10"/>
          </p:nvPr>
        </p:nvSpPr>
        <p:spPr>
          <a:xfrm>
            <a:off x="399370" y="1449388"/>
            <a:ext cx="6371016" cy="500784"/>
          </a:xfrm>
        </p:spPr>
        <p:txBody>
          <a:bodyPr/>
          <a:lstStyle/>
          <a:p>
            <a:r>
              <a:rPr lang="de-DE" dirty="0"/>
              <a:t>Digital </a:t>
            </a:r>
            <a:r>
              <a:rPr lang="de-DE" dirty="0" err="1"/>
              <a:t>assessment</a:t>
            </a:r>
            <a:endParaRPr lang="hr-HR" dirty="0"/>
          </a:p>
        </p:txBody>
      </p:sp>
      <p:sp>
        <p:nvSpPr>
          <p:cNvPr id="3" name="Content Placeholder 2">
            <a:extLst>
              <a:ext uri="{FF2B5EF4-FFF2-40B4-BE49-F238E27FC236}">
                <a16:creationId xmlns:a16="http://schemas.microsoft.com/office/drawing/2014/main" id="{DA4B1E95-C270-F585-CA78-CE1ABECD52A9}"/>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a:t>Participants will:</a:t>
            </a:r>
          </a:p>
          <a:p>
            <a:r>
              <a:rPr lang="en-US" dirty="0"/>
              <a:t>Read through Chapter 6 of the “WP2-EU Sustainability Competence Profile and Curriculum”, take notes on digital assessment</a:t>
            </a:r>
          </a:p>
          <a:p>
            <a:r>
              <a:rPr lang="en-US" dirty="0"/>
              <a:t>Choose a Curriculum Unit of the “WP2 ESE Curriculum”</a:t>
            </a:r>
          </a:p>
          <a:p>
            <a:r>
              <a:rPr lang="en-US" dirty="0"/>
              <a:t>Go through the Learning Outcomes and the Assessment section: rate the compatibility of the assessment tasks, and create feedback rubrics for this</a:t>
            </a:r>
          </a:p>
          <a:p>
            <a:r>
              <a:rPr lang="en-US" dirty="0"/>
              <a:t>Find a partner and compare your feedback rubrics: discuss, add, develop</a:t>
            </a:r>
          </a:p>
          <a:p>
            <a:pPr marL="0" indent="0">
              <a:buNone/>
            </a:pPr>
            <a:r>
              <a:rPr lang="en-US" dirty="0"/>
              <a:t>Working format: individual / pair</a:t>
            </a:r>
            <a:br>
              <a:rPr lang="en-US" dirty="0"/>
            </a:br>
            <a:r>
              <a:rPr lang="en-US" dirty="0"/>
              <a:t>Time: 60 minutes</a:t>
            </a:r>
            <a:br>
              <a:rPr lang="en-US" dirty="0"/>
            </a:br>
            <a:r>
              <a:rPr lang="en-US" dirty="0"/>
              <a:t>Material needed: Chapter 6 of the “WP2-EU Sustainability Competence Profile and Curriculum”; “WP2 ESE Curriculum”</a:t>
            </a:r>
          </a:p>
        </p:txBody>
      </p:sp>
      <p:sp>
        <p:nvSpPr>
          <p:cNvPr id="4" name="Title 3">
            <a:extLst>
              <a:ext uri="{FF2B5EF4-FFF2-40B4-BE49-F238E27FC236}">
                <a16:creationId xmlns:a16="http://schemas.microsoft.com/office/drawing/2014/main" id="{4CDDA9D8-9010-125F-9388-9C2BBFFCDBB4}"/>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r>
              <a:rPr lang="de-DE" dirty="0">
                <a:solidFill>
                  <a:srgbClr val="255839"/>
                </a:solidFill>
              </a:rPr>
              <a:t> 2</a:t>
            </a:r>
            <a:endParaRPr lang="hr-HR" dirty="0">
              <a:solidFill>
                <a:srgbClr val="255839"/>
              </a:solidFill>
            </a:endParaRPr>
          </a:p>
        </p:txBody>
      </p:sp>
      <p:sp>
        <p:nvSpPr>
          <p:cNvPr id="5" name="Rectangle: Rounded Corners 4">
            <a:extLst>
              <a:ext uri="{FF2B5EF4-FFF2-40B4-BE49-F238E27FC236}">
                <a16:creationId xmlns:a16="http://schemas.microsoft.com/office/drawing/2014/main" id="{9B622095-38ED-AD7D-73E3-E37AE88451E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900C60BA-77C4-DA2F-86E6-83D0CD7A8A30}"/>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5748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1B9B5-51E9-6341-5406-64C24A319E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BCD5B6-5DDF-27BC-4102-3D8CF4BC6D18}"/>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Practical Activity Output</a:t>
            </a:r>
            <a:endParaRPr lang="el-GR" dirty="0">
              <a:solidFill>
                <a:srgbClr val="255839"/>
              </a:solidFill>
            </a:endParaRPr>
          </a:p>
        </p:txBody>
      </p:sp>
      <p:sp>
        <p:nvSpPr>
          <p:cNvPr id="7" name="Content Placeholder 6">
            <a:extLst>
              <a:ext uri="{FF2B5EF4-FFF2-40B4-BE49-F238E27FC236}">
                <a16:creationId xmlns:a16="http://schemas.microsoft.com/office/drawing/2014/main" id="{327F41B6-8306-7CC4-4E98-BE860B12166E}"/>
              </a:ext>
            </a:extLst>
          </p:cNvPr>
          <p:cNvSpPr>
            <a:spLocks noGrp="1"/>
          </p:cNvSpPr>
          <p:nvPr>
            <p:ph sz="quarter" idx="12"/>
          </p:nvPr>
        </p:nvSpPr>
        <p:spPr>
          <a:xfrm>
            <a:off x="399369" y="1449388"/>
            <a:ext cx="9313591" cy="5157229"/>
          </a:xfrm>
        </p:spPr>
        <p:txBody>
          <a:bodyPr>
            <a:normAutofit/>
          </a:bodyPr>
          <a:lstStyle/>
          <a:p>
            <a:pPr marL="0" indent="0">
              <a:buNone/>
            </a:pPr>
            <a:r>
              <a:rPr lang="en-US" dirty="0"/>
              <a:t>By the end of the activity, participants should produce:</a:t>
            </a:r>
          </a:p>
          <a:p>
            <a:r>
              <a:rPr lang="en-US" dirty="0"/>
              <a:t>Feedback rubrics</a:t>
            </a:r>
          </a:p>
          <a:p>
            <a:pPr marL="0" indent="0">
              <a:buNone/>
            </a:pPr>
            <a:endParaRPr lang="en-US" dirty="0"/>
          </a:p>
          <a:p>
            <a:pPr marL="0" indent="0">
              <a:buNone/>
            </a:pPr>
            <a:r>
              <a:rPr lang="en-US" dirty="0"/>
              <a:t>This output may contribute to the Trainer Portfolio.</a:t>
            </a:r>
          </a:p>
          <a:p>
            <a:pPr marL="0" indent="0">
              <a:buNone/>
            </a:pPr>
            <a:endParaRPr lang="en-US" dirty="0"/>
          </a:p>
          <a:p>
            <a:pPr marL="0" indent="0">
              <a:buNone/>
            </a:pPr>
            <a:r>
              <a:rPr lang="en-US" dirty="0"/>
              <a:t>Examples:</a:t>
            </a:r>
          </a:p>
          <a:p>
            <a:r>
              <a:rPr lang="en-US" dirty="0"/>
              <a:t>draft feedback rubrics</a:t>
            </a:r>
          </a:p>
        </p:txBody>
      </p:sp>
    </p:spTree>
    <p:extLst>
      <p:ext uri="{BB962C8B-B14F-4D97-AF65-F5344CB8AC3E}">
        <p14:creationId xmlns:p14="http://schemas.microsoft.com/office/powerpoint/2010/main" val="849737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82DE4-0E5C-7D87-8646-967829BC8D3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AA803F64-A80E-5CC6-B2D2-1FF1341CA75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FC4369B6-76F1-7578-8E50-0C1B0347330F}"/>
              </a:ext>
            </a:extLst>
          </p:cNvPr>
          <p:cNvSpPr>
            <a:spLocks noGrp="1"/>
          </p:cNvSpPr>
          <p:nvPr>
            <p:ph type="title"/>
          </p:nvPr>
        </p:nvSpPr>
        <p:spPr>
          <a:xfrm>
            <a:off x="645765" y="1022669"/>
            <a:ext cx="8596668" cy="1320800"/>
          </a:xfrm>
        </p:spPr>
        <p:txBody>
          <a:bodyPr/>
          <a:lstStyle/>
          <a:p>
            <a:r>
              <a:rPr lang="hr-HR" dirty="0">
                <a:solidFill>
                  <a:srgbClr val="255839"/>
                </a:solidFill>
              </a:rPr>
              <a:t>Group Sharing / Debrief</a:t>
            </a:r>
            <a:endParaRPr lang="el-GR" dirty="0">
              <a:solidFill>
                <a:srgbClr val="255839"/>
              </a:solidFill>
            </a:endParaRPr>
          </a:p>
        </p:txBody>
      </p:sp>
      <p:sp>
        <p:nvSpPr>
          <p:cNvPr id="7" name="Content Placeholder 6">
            <a:extLst>
              <a:ext uri="{FF2B5EF4-FFF2-40B4-BE49-F238E27FC236}">
                <a16:creationId xmlns:a16="http://schemas.microsoft.com/office/drawing/2014/main" id="{3F9A3416-A90B-690D-4C22-487D4C19DA21}"/>
              </a:ext>
            </a:extLst>
          </p:cNvPr>
          <p:cNvSpPr>
            <a:spLocks noGrp="1"/>
          </p:cNvSpPr>
          <p:nvPr>
            <p:ph sz="quarter" idx="12"/>
          </p:nvPr>
        </p:nvSpPr>
        <p:spPr>
          <a:xfrm>
            <a:off x="645765" y="2066412"/>
            <a:ext cx="5792984" cy="4156588"/>
          </a:xfrm>
        </p:spPr>
        <p:txBody>
          <a:bodyPr/>
          <a:lstStyle/>
          <a:p>
            <a:r>
              <a:rPr lang="en-US" dirty="0"/>
              <a:t>What did you produce? </a:t>
            </a:r>
          </a:p>
          <a:p>
            <a:r>
              <a:rPr lang="en-US" dirty="0"/>
              <a:t>What worked well? </a:t>
            </a:r>
          </a:p>
          <a:p>
            <a:r>
              <a:rPr lang="en-US" dirty="0"/>
              <a:t>What was difficult? </a:t>
            </a:r>
          </a:p>
          <a:p>
            <a:r>
              <a:rPr lang="en-US" dirty="0"/>
              <a:t>How could this activity be improved?</a:t>
            </a:r>
          </a:p>
        </p:txBody>
      </p:sp>
      <p:pic>
        <p:nvPicPr>
          <p:cNvPr id="2" name="Picture Placeholder 4">
            <a:extLst>
              <a:ext uri="{FF2B5EF4-FFF2-40B4-BE49-F238E27FC236}">
                <a16:creationId xmlns:a16="http://schemas.microsoft.com/office/drawing/2014/main" id="{C19E1354-177B-B206-611D-6D82973CAD3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70496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450D-D0C0-26D9-3C19-174259020F2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1E7226-87EC-A36F-07AF-CAA25FED81E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Application to Training Practice</a:t>
            </a:r>
            <a:endParaRPr lang="el-GR" dirty="0">
              <a:solidFill>
                <a:srgbClr val="255839"/>
              </a:solidFill>
            </a:endParaRPr>
          </a:p>
        </p:txBody>
      </p:sp>
      <p:sp>
        <p:nvSpPr>
          <p:cNvPr id="7" name="Content Placeholder 6">
            <a:extLst>
              <a:ext uri="{FF2B5EF4-FFF2-40B4-BE49-F238E27FC236}">
                <a16:creationId xmlns:a16="http://schemas.microsoft.com/office/drawing/2014/main" id="{8F702D84-928C-D2CA-1856-B0B8BF3B94CE}"/>
              </a:ext>
            </a:extLst>
          </p:cNvPr>
          <p:cNvSpPr>
            <a:spLocks noGrp="1"/>
          </p:cNvSpPr>
          <p:nvPr>
            <p:ph sz="quarter" idx="12"/>
          </p:nvPr>
        </p:nvSpPr>
        <p:spPr>
          <a:xfrm>
            <a:off x="399369" y="1449388"/>
            <a:ext cx="9313591" cy="5157229"/>
          </a:xfrm>
        </p:spPr>
        <p:txBody>
          <a:bodyPr/>
          <a:lstStyle/>
          <a:p>
            <a:pPr marL="0" indent="0">
              <a:buNone/>
            </a:pPr>
            <a:r>
              <a:rPr lang="en-US" dirty="0"/>
              <a:t>How can this be used in your own teaching?</a:t>
            </a:r>
          </a:p>
          <a:p>
            <a:pPr marL="0" indent="0">
              <a:buNone/>
            </a:pPr>
            <a:endParaRPr lang="en-US" dirty="0"/>
          </a:p>
          <a:p>
            <a:pPr marL="0" indent="0">
              <a:buNone/>
            </a:pPr>
            <a:r>
              <a:rPr lang="en-US" dirty="0"/>
              <a:t>Please consider:</a:t>
            </a:r>
          </a:p>
          <a:p>
            <a:r>
              <a:rPr lang="en-US" dirty="0"/>
              <a:t>learner group </a:t>
            </a:r>
          </a:p>
          <a:p>
            <a:r>
              <a:rPr lang="en-US" dirty="0"/>
              <a:t>delivery format </a:t>
            </a:r>
          </a:p>
          <a:p>
            <a:r>
              <a:rPr lang="en-US" dirty="0"/>
              <a:t>local context </a:t>
            </a:r>
          </a:p>
          <a:p>
            <a:r>
              <a:rPr lang="en-US" dirty="0"/>
              <a:t>possible adaptations </a:t>
            </a:r>
          </a:p>
          <a:p>
            <a:r>
              <a:rPr lang="en-US" dirty="0"/>
              <a:t>accessibility needs</a:t>
            </a:r>
          </a:p>
        </p:txBody>
      </p:sp>
    </p:spTree>
    <p:extLst>
      <p:ext uri="{BB962C8B-B14F-4D97-AF65-F5344CB8AC3E}">
        <p14:creationId xmlns:p14="http://schemas.microsoft.com/office/powerpoint/2010/main" val="2455362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88E91-7286-46AE-2EA5-659F7A93DAB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270470-4B9B-EFF2-F8F1-7B2A27F1288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Adapting the Activity</a:t>
            </a:r>
            <a:endParaRPr lang="el-GR" dirty="0">
              <a:solidFill>
                <a:srgbClr val="255839"/>
              </a:solidFill>
            </a:endParaRPr>
          </a:p>
        </p:txBody>
      </p:sp>
      <p:sp>
        <p:nvSpPr>
          <p:cNvPr id="7" name="Content Placeholder 6">
            <a:extLst>
              <a:ext uri="{FF2B5EF4-FFF2-40B4-BE49-F238E27FC236}">
                <a16:creationId xmlns:a16="http://schemas.microsoft.com/office/drawing/2014/main" id="{F065F222-6709-D7CF-234D-0C734E448D02}"/>
              </a:ext>
            </a:extLst>
          </p:cNvPr>
          <p:cNvSpPr>
            <a:spLocks noGrp="1"/>
          </p:cNvSpPr>
          <p:nvPr>
            <p:ph sz="quarter" idx="12"/>
          </p:nvPr>
        </p:nvSpPr>
        <p:spPr>
          <a:xfrm>
            <a:off x="399369" y="1449388"/>
            <a:ext cx="9313591" cy="5157229"/>
          </a:xfrm>
        </p:spPr>
        <p:txBody>
          <a:bodyPr/>
          <a:lstStyle/>
          <a:p>
            <a:pPr marL="0" indent="0">
              <a:buNone/>
            </a:pPr>
            <a:r>
              <a:rPr lang="en-US" dirty="0"/>
              <a:t>When adapting this activity, keep:</a:t>
            </a:r>
          </a:p>
          <a:p>
            <a:r>
              <a:rPr lang="en-US" dirty="0"/>
              <a:t>the Learning Outcomes </a:t>
            </a:r>
          </a:p>
          <a:p>
            <a:r>
              <a:rPr lang="en-US" dirty="0"/>
              <a:t>the ESE quality framework </a:t>
            </a:r>
          </a:p>
          <a:p>
            <a:r>
              <a:rPr lang="en-US" dirty="0"/>
              <a:t>the practical focus </a:t>
            </a:r>
          </a:p>
          <a:p>
            <a:r>
              <a:rPr lang="en-US" dirty="0"/>
              <a:t>the link to sustainability competences</a:t>
            </a:r>
          </a:p>
          <a:p>
            <a:pPr marL="0" indent="0">
              <a:buNone/>
            </a:pPr>
            <a:r>
              <a:rPr lang="en-US" dirty="0"/>
              <a:t> </a:t>
            </a:r>
          </a:p>
          <a:p>
            <a:pPr marL="0" indent="0">
              <a:buNone/>
            </a:pPr>
            <a:r>
              <a:rPr lang="en-US" dirty="0"/>
              <a:t>You may adapt:</a:t>
            </a:r>
          </a:p>
          <a:p>
            <a:r>
              <a:rPr lang="en-US" dirty="0"/>
              <a:t>examples </a:t>
            </a:r>
          </a:p>
          <a:p>
            <a:r>
              <a:rPr lang="en-US" dirty="0"/>
              <a:t>language </a:t>
            </a:r>
          </a:p>
          <a:p>
            <a:r>
              <a:rPr lang="en-US" dirty="0"/>
              <a:t>learner level </a:t>
            </a:r>
          </a:p>
          <a:p>
            <a:r>
              <a:rPr lang="en-US" dirty="0"/>
              <a:t>national or sectoral context</a:t>
            </a:r>
          </a:p>
        </p:txBody>
      </p:sp>
    </p:spTree>
    <p:extLst>
      <p:ext uri="{BB962C8B-B14F-4D97-AF65-F5344CB8AC3E}">
        <p14:creationId xmlns:p14="http://schemas.microsoft.com/office/powerpoint/2010/main" val="4186494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1437C-D85B-E62B-8D92-75D0584BC6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D50A5D-998E-FD73-8A86-A5CECBBF0E01}"/>
              </a:ext>
            </a:extLst>
          </p:cNvPr>
          <p:cNvSpPr>
            <a:spLocks noGrp="1"/>
          </p:cNvSpPr>
          <p:nvPr>
            <p:ph type="body" sz="quarter" idx="10"/>
          </p:nvPr>
        </p:nvSpPr>
        <p:spPr>
          <a:xfrm>
            <a:off x="399370" y="1449388"/>
            <a:ext cx="6371016" cy="500784"/>
          </a:xfrm>
        </p:spPr>
        <p:txBody>
          <a:bodyPr/>
          <a:lstStyle/>
          <a:p>
            <a:r>
              <a:rPr lang="de-DE" dirty="0"/>
              <a:t>Digital </a:t>
            </a:r>
            <a:r>
              <a:rPr lang="de-DE" dirty="0" err="1"/>
              <a:t>feedback</a:t>
            </a:r>
            <a:endParaRPr lang="hr-HR" dirty="0"/>
          </a:p>
        </p:txBody>
      </p:sp>
      <p:sp>
        <p:nvSpPr>
          <p:cNvPr id="3" name="Content Placeholder 2">
            <a:extLst>
              <a:ext uri="{FF2B5EF4-FFF2-40B4-BE49-F238E27FC236}">
                <a16:creationId xmlns:a16="http://schemas.microsoft.com/office/drawing/2014/main" id="{186A2D21-189C-3FF0-0D7D-9FF0FD0D4E39}"/>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a:t>Participants will:</a:t>
            </a:r>
          </a:p>
          <a:p>
            <a:r>
              <a:rPr lang="en-US" dirty="0"/>
              <a:t>Gather information about a peer review process and develop an overview</a:t>
            </a:r>
          </a:p>
          <a:p>
            <a:r>
              <a:rPr lang="en-US" dirty="0"/>
              <a:t>Choose a task of a Curriculum Unit of the “WP2 ESE Curriculum” which could be peer reviewed</a:t>
            </a:r>
          </a:p>
          <a:p>
            <a:r>
              <a:rPr lang="en-US" dirty="0"/>
              <a:t>Use the feedback rubrics conducted in Practical Activity 2 to develop a peer review activity; change or add the rubrics if necessary</a:t>
            </a:r>
          </a:p>
          <a:p>
            <a:r>
              <a:rPr lang="en-US" dirty="0"/>
              <a:t>Find a partner and compare your peer review activity rubrics: discuss, add, develop</a:t>
            </a:r>
          </a:p>
          <a:p>
            <a:pPr marL="0" indent="0">
              <a:buNone/>
            </a:pPr>
            <a:r>
              <a:rPr lang="en-US" dirty="0"/>
              <a:t>Working format: individual / pair</a:t>
            </a:r>
            <a:br>
              <a:rPr lang="en-US" dirty="0"/>
            </a:br>
            <a:r>
              <a:rPr lang="en-US" dirty="0"/>
              <a:t>Time: 60 minutes</a:t>
            </a:r>
            <a:br>
              <a:rPr lang="en-US" dirty="0"/>
            </a:br>
            <a:r>
              <a:rPr lang="en-US" dirty="0"/>
              <a:t>Material needed: Feedback rubrics of Practical Activity 2, “WP2 ESE Curriculum”</a:t>
            </a:r>
          </a:p>
        </p:txBody>
      </p:sp>
      <p:sp>
        <p:nvSpPr>
          <p:cNvPr id="4" name="Title 3">
            <a:extLst>
              <a:ext uri="{FF2B5EF4-FFF2-40B4-BE49-F238E27FC236}">
                <a16:creationId xmlns:a16="http://schemas.microsoft.com/office/drawing/2014/main" id="{ADC3B970-28AF-2543-A731-AE70B948CB21}"/>
              </a:ext>
            </a:extLst>
          </p:cNvPr>
          <p:cNvSpPr>
            <a:spLocks noGrp="1"/>
          </p:cNvSpPr>
          <p:nvPr>
            <p:ph type="title"/>
          </p:nvPr>
        </p:nvSpPr>
        <p:spPr>
          <a:xfrm>
            <a:off x="677334" y="609600"/>
            <a:ext cx="8596668" cy="839788"/>
          </a:xfrm>
        </p:spPr>
        <p:txBody>
          <a:bodyPr/>
          <a:lstStyle/>
          <a:p>
            <a:r>
              <a:rPr lang="hr-HR" dirty="0">
                <a:solidFill>
                  <a:srgbClr val="255839"/>
                </a:solidFill>
              </a:rPr>
              <a:t>Practical Activity</a:t>
            </a:r>
            <a:r>
              <a:rPr lang="de-DE" dirty="0">
                <a:solidFill>
                  <a:srgbClr val="255839"/>
                </a:solidFill>
              </a:rPr>
              <a:t> 3</a:t>
            </a:r>
            <a:endParaRPr lang="hr-HR" dirty="0">
              <a:solidFill>
                <a:srgbClr val="255839"/>
              </a:solidFill>
            </a:endParaRPr>
          </a:p>
        </p:txBody>
      </p:sp>
      <p:sp>
        <p:nvSpPr>
          <p:cNvPr id="5" name="Rectangle: Rounded Corners 4">
            <a:extLst>
              <a:ext uri="{FF2B5EF4-FFF2-40B4-BE49-F238E27FC236}">
                <a16:creationId xmlns:a16="http://schemas.microsoft.com/office/drawing/2014/main" id="{F2FE3531-7A41-2AA9-F65E-D6C6D4B6157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675EB9D-1D27-FEF2-D5A9-896219682909}"/>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72990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42B58-C4CB-9116-8F96-95B540CBDD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2273DE-0531-8B9C-8756-063BA876EB3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Practical Activity Output</a:t>
            </a:r>
            <a:endParaRPr lang="el-GR" dirty="0">
              <a:solidFill>
                <a:srgbClr val="255839"/>
              </a:solidFill>
            </a:endParaRPr>
          </a:p>
        </p:txBody>
      </p:sp>
      <p:sp>
        <p:nvSpPr>
          <p:cNvPr id="7" name="Content Placeholder 6">
            <a:extLst>
              <a:ext uri="{FF2B5EF4-FFF2-40B4-BE49-F238E27FC236}">
                <a16:creationId xmlns:a16="http://schemas.microsoft.com/office/drawing/2014/main" id="{8CF80A13-89E0-09D9-787B-10B438428CD6}"/>
              </a:ext>
            </a:extLst>
          </p:cNvPr>
          <p:cNvSpPr>
            <a:spLocks noGrp="1"/>
          </p:cNvSpPr>
          <p:nvPr>
            <p:ph sz="quarter" idx="12"/>
          </p:nvPr>
        </p:nvSpPr>
        <p:spPr>
          <a:xfrm>
            <a:off x="399369" y="1449388"/>
            <a:ext cx="9313591" cy="5157229"/>
          </a:xfrm>
        </p:spPr>
        <p:txBody>
          <a:bodyPr>
            <a:normAutofit/>
          </a:bodyPr>
          <a:lstStyle/>
          <a:p>
            <a:pPr marL="0" indent="0">
              <a:buNone/>
            </a:pPr>
            <a:r>
              <a:rPr lang="en-US" dirty="0"/>
              <a:t>By the end of the activity, participants should produce:</a:t>
            </a:r>
          </a:p>
          <a:p>
            <a:r>
              <a:rPr lang="en-US" dirty="0"/>
              <a:t>Peer review activity with feedback rubrics</a:t>
            </a:r>
          </a:p>
          <a:p>
            <a:pPr marL="0" indent="0">
              <a:buNone/>
            </a:pPr>
            <a:endParaRPr lang="en-US" dirty="0"/>
          </a:p>
          <a:p>
            <a:pPr marL="0" indent="0">
              <a:buNone/>
            </a:pPr>
            <a:r>
              <a:rPr lang="en-US" dirty="0"/>
              <a:t>This output may contribute to the Trainer Portfolio.</a:t>
            </a:r>
          </a:p>
          <a:p>
            <a:pPr marL="0" indent="0">
              <a:buNone/>
            </a:pPr>
            <a:endParaRPr lang="en-US" dirty="0"/>
          </a:p>
          <a:p>
            <a:pPr marL="0" indent="0">
              <a:buNone/>
            </a:pPr>
            <a:r>
              <a:rPr lang="en-US" dirty="0"/>
              <a:t>Examples:</a:t>
            </a:r>
          </a:p>
          <a:p>
            <a:r>
              <a:rPr lang="en-US" dirty="0"/>
              <a:t>draft peer review activity</a:t>
            </a:r>
          </a:p>
          <a:p>
            <a:r>
              <a:rPr lang="en-US" dirty="0"/>
              <a:t>draft feedback rubrics</a:t>
            </a:r>
          </a:p>
        </p:txBody>
      </p:sp>
    </p:spTree>
    <p:extLst>
      <p:ext uri="{BB962C8B-B14F-4D97-AF65-F5344CB8AC3E}">
        <p14:creationId xmlns:p14="http://schemas.microsoft.com/office/powerpoint/2010/main" val="2830070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D3D73-A5A5-9E91-CA12-4D090A48DF97}"/>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DF4A951E-3CE4-AC75-A829-F55609F0375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A67A9070-284B-8A56-8A28-84980D922A9B}"/>
              </a:ext>
            </a:extLst>
          </p:cNvPr>
          <p:cNvSpPr>
            <a:spLocks noGrp="1"/>
          </p:cNvSpPr>
          <p:nvPr>
            <p:ph type="title"/>
          </p:nvPr>
        </p:nvSpPr>
        <p:spPr>
          <a:xfrm>
            <a:off x="645765" y="1022669"/>
            <a:ext cx="8596668" cy="1320800"/>
          </a:xfrm>
        </p:spPr>
        <p:txBody>
          <a:bodyPr/>
          <a:lstStyle/>
          <a:p>
            <a:r>
              <a:rPr lang="hr-HR" dirty="0">
                <a:solidFill>
                  <a:srgbClr val="255839"/>
                </a:solidFill>
              </a:rPr>
              <a:t>Group Sharing / Debrief</a:t>
            </a:r>
            <a:endParaRPr lang="el-GR" dirty="0">
              <a:solidFill>
                <a:srgbClr val="255839"/>
              </a:solidFill>
            </a:endParaRPr>
          </a:p>
        </p:txBody>
      </p:sp>
      <p:sp>
        <p:nvSpPr>
          <p:cNvPr id="7" name="Content Placeholder 6">
            <a:extLst>
              <a:ext uri="{FF2B5EF4-FFF2-40B4-BE49-F238E27FC236}">
                <a16:creationId xmlns:a16="http://schemas.microsoft.com/office/drawing/2014/main" id="{9E484FFE-E6CB-9657-C769-7E65DF161736}"/>
              </a:ext>
            </a:extLst>
          </p:cNvPr>
          <p:cNvSpPr>
            <a:spLocks noGrp="1"/>
          </p:cNvSpPr>
          <p:nvPr>
            <p:ph sz="quarter" idx="12"/>
          </p:nvPr>
        </p:nvSpPr>
        <p:spPr>
          <a:xfrm>
            <a:off x="645765" y="2066412"/>
            <a:ext cx="5792984" cy="4156588"/>
          </a:xfrm>
        </p:spPr>
        <p:txBody>
          <a:bodyPr/>
          <a:lstStyle/>
          <a:p>
            <a:r>
              <a:rPr lang="en-US" dirty="0"/>
              <a:t>What did you produce? </a:t>
            </a:r>
          </a:p>
          <a:p>
            <a:r>
              <a:rPr lang="en-US" dirty="0"/>
              <a:t>What worked well? </a:t>
            </a:r>
          </a:p>
          <a:p>
            <a:r>
              <a:rPr lang="en-US" dirty="0"/>
              <a:t>What was difficult? </a:t>
            </a:r>
          </a:p>
          <a:p>
            <a:r>
              <a:rPr lang="en-US" dirty="0"/>
              <a:t>How could this activity be improved?</a:t>
            </a:r>
          </a:p>
        </p:txBody>
      </p:sp>
      <p:pic>
        <p:nvPicPr>
          <p:cNvPr id="2" name="Picture Placeholder 4">
            <a:extLst>
              <a:ext uri="{FF2B5EF4-FFF2-40B4-BE49-F238E27FC236}">
                <a16:creationId xmlns:a16="http://schemas.microsoft.com/office/drawing/2014/main" id="{9E1F427A-3D09-FDCC-1BCE-8C577635BEBA}"/>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355833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2B120-FFCA-54D5-E12E-A49328F061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21E7EC-022B-1557-E78A-BB7B8DB2AAD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Application to Training Practice</a:t>
            </a:r>
            <a:endParaRPr lang="el-GR" dirty="0">
              <a:solidFill>
                <a:srgbClr val="255839"/>
              </a:solidFill>
            </a:endParaRPr>
          </a:p>
        </p:txBody>
      </p:sp>
      <p:sp>
        <p:nvSpPr>
          <p:cNvPr id="7" name="Content Placeholder 6">
            <a:extLst>
              <a:ext uri="{FF2B5EF4-FFF2-40B4-BE49-F238E27FC236}">
                <a16:creationId xmlns:a16="http://schemas.microsoft.com/office/drawing/2014/main" id="{D738ABFE-0AA2-DD80-D108-DE9FE3EA0F5C}"/>
              </a:ext>
            </a:extLst>
          </p:cNvPr>
          <p:cNvSpPr>
            <a:spLocks noGrp="1"/>
          </p:cNvSpPr>
          <p:nvPr>
            <p:ph sz="quarter" idx="12"/>
          </p:nvPr>
        </p:nvSpPr>
        <p:spPr>
          <a:xfrm>
            <a:off x="399369" y="1449388"/>
            <a:ext cx="9313591" cy="5157229"/>
          </a:xfrm>
        </p:spPr>
        <p:txBody>
          <a:bodyPr/>
          <a:lstStyle/>
          <a:p>
            <a:pPr marL="0" indent="0">
              <a:buNone/>
            </a:pPr>
            <a:r>
              <a:rPr lang="en-US" dirty="0"/>
              <a:t>How can this be used in your own teaching?</a:t>
            </a:r>
          </a:p>
          <a:p>
            <a:pPr marL="0" indent="0">
              <a:buNone/>
            </a:pPr>
            <a:endParaRPr lang="en-US" dirty="0"/>
          </a:p>
          <a:p>
            <a:pPr marL="0" indent="0">
              <a:buNone/>
            </a:pPr>
            <a:r>
              <a:rPr lang="en-US" dirty="0"/>
              <a:t>Please consider:</a:t>
            </a:r>
          </a:p>
          <a:p>
            <a:r>
              <a:rPr lang="en-US" dirty="0"/>
              <a:t>learner group </a:t>
            </a:r>
          </a:p>
          <a:p>
            <a:r>
              <a:rPr lang="en-US" dirty="0"/>
              <a:t>delivery format </a:t>
            </a:r>
          </a:p>
          <a:p>
            <a:r>
              <a:rPr lang="en-US" dirty="0"/>
              <a:t>local context </a:t>
            </a:r>
          </a:p>
          <a:p>
            <a:r>
              <a:rPr lang="en-US" dirty="0"/>
              <a:t>possible adaptations </a:t>
            </a:r>
          </a:p>
          <a:p>
            <a:r>
              <a:rPr lang="en-US" dirty="0"/>
              <a:t>accessibility needs</a:t>
            </a:r>
          </a:p>
        </p:txBody>
      </p:sp>
    </p:spTree>
    <p:extLst>
      <p:ext uri="{BB962C8B-B14F-4D97-AF65-F5344CB8AC3E}">
        <p14:creationId xmlns:p14="http://schemas.microsoft.com/office/powerpoint/2010/main" val="3043031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D8F54-506E-AD3E-BA7A-B24C92C76E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3AEABF-379A-637D-1967-BF2AB4CFB4D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Adapting the Activity</a:t>
            </a:r>
            <a:endParaRPr lang="el-GR" dirty="0">
              <a:solidFill>
                <a:srgbClr val="255839"/>
              </a:solidFill>
            </a:endParaRPr>
          </a:p>
        </p:txBody>
      </p:sp>
      <p:sp>
        <p:nvSpPr>
          <p:cNvPr id="7" name="Content Placeholder 6">
            <a:extLst>
              <a:ext uri="{FF2B5EF4-FFF2-40B4-BE49-F238E27FC236}">
                <a16:creationId xmlns:a16="http://schemas.microsoft.com/office/drawing/2014/main" id="{0C952D02-9676-20D3-C709-F24121FB0327}"/>
              </a:ext>
            </a:extLst>
          </p:cNvPr>
          <p:cNvSpPr>
            <a:spLocks noGrp="1"/>
          </p:cNvSpPr>
          <p:nvPr>
            <p:ph sz="quarter" idx="12"/>
          </p:nvPr>
        </p:nvSpPr>
        <p:spPr>
          <a:xfrm>
            <a:off x="399369" y="1449388"/>
            <a:ext cx="9313591" cy="5157229"/>
          </a:xfrm>
        </p:spPr>
        <p:txBody>
          <a:bodyPr/>
          <a:lstStyle/>
          <a:p>
            <a:pPr marL="0" indent="0">
              <a:buNone/>
            </a:pPr>
            <a:r>
              <a:rPr lang="en-US" dirty="0"/>
              <a:t>When adapting this activity, keep:</a:t>
            </a:r>
          </a:p>
          <a:p>
            <a:r>
              <a:rPr lang="en-US" dirty="0"/>
              <a:t>the Learning Outcomes </a:t>
            </a:r>
          </a:p>
          <a:p>
            <a:r>
              <a:rPr lang="en-US" dirty="0"/>
              <a:t>the ESE quality framework </a:t>
            </a:r>
          </a:p>
          <a:p>
            <a:r>
              <a:rPr lang="en-US" dirty="0"/>
              <a:t>the practical focus </a:t>
            </a:r>
          </a:p>
          <a:p>
            <a:r>
              <a:rPr lang="en-US" dirty="0"/>
              <a:t>the link to sustainability competences</a:t>
            </a:r>
          </a:p>
          <a:p>
            <a:pPr marL="0" indent="0">
              <a:buNone/>
            </a:pPr>
            <a:r>
              <a:rPr lang="en-US" dirty="0"/>
              <a:t> </a:t>
            </a:r>
          </a:p>
          <a:p>
            <a:pPr marL="0" indent="0">
              <a:buNone/>
            </a:pPr>
            <a:r>
              <a:rPr lang="en-US" dirty="0"/>
              <a:t>You may adapt:</a:t>
            </a:r>
          </a:p>
          <a:p>
            <a:r>
              <a:rPr lang="en-US" dirty="0"/>
              <a:t>examples </a:t>
            </a:r>
          </a:p>
          <a:p>
            <a:r>
              <a:rPr lang="en-US" dirty="0"/>
              <a:t>language </a:t>
            </a:r>
          </a:p>
          <a:p>
            <a:r>
              <a:rPr lang="en-US" dirty="0"/>
              <a:t>learner level </a:t>
            </a:r>
          </a:p>
          <a:p>
            <a:r>
              <a:rPr lang="en-US" dirty="0"/>
              <a:t>national or sectoral context</a:t>
            </a:r>
          </a:p>
        </p:txBody>
      </p:sp>
    </p:spTree>
    <p:extLst>
      <p:ext uri="{BB962C8B-B14F-4D97-AF65-F5344CB8AC3E}">
        <p14:creationId xmlns:p14="http://schemas.microsoft.com/office/powerpoint/2010/main" val="3355236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Trainer Portfolio Link</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normAutofit/>
          </a:bodyPr>
          <a:lstStyle/>
          <a:p>
            <a:pPr marL="0" indent="0">
              <a:buNone/>
            </a:pPr>
            <a:r>
              <a:rPr lang="en-US" dirty="0"/>
              <a:t>This module contributes to the Trainer Portfolio through:</a:t>
            </a:r>
          </a:p>
          <a:p>
            <a:r>
              <a:rPr lang="en-US" b="1" dirty="0"/>
              <a:t>Overview of digital pedagogy, digital assessment, and digital feedback</a:t>
            </a:r>
          </a:p>
          <a:p>
            <a:r>
              <a:rPr lang="en-US" b="1" dirty="0"/>
              <a:t>draft feedback rubrics</a:t>
            </a:r>
          </a:p>
          <a:p>
            <a:r>
              <a:rPr lang="en-US" b="1" dirty="0"/>
              <a:t>draft peer review activity</a:t>
            </a:r>
          </a:p>
          <a:p>
            <a:r>
              <a:rPr lang="en-US" b="1" dirty="0"/>
              <a:t>implementation ideas</a:t>
            </a:r>
          </a:p>
          <a:p>
            <a:r>
              <a:rPr lang="en-US" b="1" dirty="0"/>
              <a:t>reflection</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Reflection Questions</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a:t>Reflection questions:</a:t>
            </a:r>
          </a:p>
          <a:p>
            <a:r>
              <a:rPr lang="en-US" dirty="0"/>
              <a:t>What did I learn as a trainer? </a:t>
            </a:r>
          </a:p>
          <a:p>
            <a:r>
              <a:rPr lang="en-US" dirty="0"/>
              <a:t>How can I use this in my own teaching? </a:t>
            </a:r>
          </a:p>
          <a:p>
            <a:r>
              <a:rPr lang="en-US" dirty="0"/>
              <a:t>What support would learners need? </a:t>
            </a:r>
          </a:p>
          <a:p>
            <a:r>
              <a:rPr lang="en-US" dirty="0"/>
              <a:t>What would I adapt for my context?</a:t>
            </a:r>
          </a:p>
        </p:txBody>
      </p:sp>
    </p:spTree>
    <p:extLst>
      <p:ext uri="{BB962C8B-B14F-4D97-AF65-F5344CB8AC3E}">
        <p14:creationId xmlns:p14="http://schemas.microsoft.com/office/powerpoint/2010/main" val="250407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E5827-7F40-E831-7BAB-0CA571E4D0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3BAFB6-8B72-9CD4-19EF-9F47F803468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Peer Feedback</a:t>
            </a:r>
            <a:endParaRPr lang="el-GR" dirty="0">
              <a:solidFill>
                <a:srgbClr val="255839"/>
              </a:solidFill>
            </a:endParaRPr>
          </a:p>
        </p:txBody>
      </p:sp>
      <p:sp>
        <p:nvSpPr>
          <p:cNvPr id="7" name="Content Placeholder 6">
            <a:extLst>
              <a:ext uri="{FF2B5EF4-FFF2-40B4-BE49-F238E27FC236}">
                <a16:creationId xmlns:a16="http://schemas.microsoft.com/office/drawing/2014/main" id="{030CBD84-B284-C4B2-189C-A11C020499CC}"/>
              </a:ext>
            </a:extLst>
          </p:cNvPr>
          <p:cNvSpPr>
            <a:spLocks noGrp="1"/>
          </p:cNvSpPr>
          <p:nvPr>
            <p:ph sz="quarter" idx="12"/>
          </p:nvPr>
        </p:nvSpPr>
        <p:spPr>
          <a:xfrm>
            <a:off x="399369" y="1449388"/>
            <a:ext cx="9313591" cy="5157229"/>
          </a:xfrm>
        </p:spPr>
        <p:txBody>
          <a:bodyPr/>
          <a:lstStyle/>
          <a:p>
            <a:pPr marL="0" indent="0">
              <a:buNone/>
            </a:pPr>
            <a:r>
              <a:rPr lang="en-US" dirty="0"/>
              <a:t>Peer feedback prompts:</a:t>
            </a:r>
          </a:p>
          <a:p>
            <a:r>
              <a:rPr lang="en-US" dirty="0"/>
              <a:t>One strength of the activity/output </a:t>
            </a:r>
          </a:p>
          <a:p>
            <a:r>
              <a:rPr lang="en-US" dirty="0"/>
              <a:t>One suggestion for improvement </a:t>
            </a:r>
          </a:p>
          <a:p>
            <a:r>
              <a:rPr lang="en-US" dirty="0"/>
              <a:t>One question for further reflection</a:t>
            </a:r>
          </a:p>
        </p:txBody>
      </p:sp>
    </p:spTree>
    <p:extLst>
      <p:ext uri="{BB962C8B-B14F-4D97-AF65-F5344CB8AC3E}">
        <p14:creationId xmlns:p14="http://schemas.microsoft.com/office/powerpoint/2010/main" val="1263017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lstStyle/>
          <a:p>
            <a:r>
              <a:rPr lang="de-DE" dirty="0"/>
              <a:t>Teaching </a:t>
            </a:r>
            <a:r>
              <a:rPr lang="de-DE" dirty="0" err="1"/>
              <a:t>activity</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70" y="2177491"/>
            <a:ext cx="6371016" cy="4429126"/>
          </a:xfrm>
        </p:spPr>
        <p:txBody>
          <a:bodyPr/>
          <a:lstStyle/>
          <a:p>
            <a:pPr marL="0" indent="0">
              <a:buNone/>
            </a:pPr>
            <a:r>
              <a:rPr lang="en-US" b="1" dirty="0"/>
              <a:t>Duration:</a:t>
            </a:r>
            <a:r>
              <a:rPr lang="en-US" dirty="0"/>
              <a:t> 1 hour</a:t>
            </a:r>
          </a:p>
          <a:p>
            <a:pPr marL="0" indent="0">
              <a:buNone/>
            </a:pPr>
            <a:endParaRPr lang="en-US" dirty="0"/>
          </a:p>
          <a:p>
            <a:pPr marL="0" indent="0">
              <a:buNone/>
            </a:pPr>
            <a:r>
              <a:rPr lang="en-US" dirty="0"/>
              <a:t>Participants should:</a:t>
            </a:r>
          </a:p>
          <a:p>
            <a:r>
              <a:rPr lang="en-US" dirty="0"/>
              <a:t>Prepare or improve a teaching activity</a:t>
            </a:r>
          </a:p>
          <a:p>
            <a:r>
              <a:rPr lang="en-US" dirty="0"/>
              <a:t>Include a short reflection on facilitation, feedback and assessment</a:t>
            </a:r>
          </a:p>
          <a:p>
            <a:endParaRPr lang="en-US" dirty="0"/>
          </a:p>
          <a:p>
            <a:pPr marL="0" indent="0">
              <a:buNone/>
            </a:pPr>
            <a:r>
              <a:rPr lang="en-US" b="1" dirty="0"/>
              <a:t>Expected output:</a:t>
            </a:r>
            <a:r>
              <a:rPr lang="en-US" dirty="0"/>
              <a:t> Micro-teaching, peer feedback, and portfolio section</a:t>
            </a:r>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dirty="0">
                <a:solidFill>
                  <a:srgbClr val="255839"/>
                </a:solidFill>
              </a:rPr>
              <a:t>Self-Directed Learning Task</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24577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Summary and Next Steps</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lstStyle/>
          <a:p>
            <a:pPr marL="0" indent="0">
              <a:buNone/>
            </a:pPr>
            <a:r>
              <a:rPr lang="en-US" dirty="0"/>
              <a:t>In this module, we covered:</a:t>
            </a:r>
          </a:p>
          <a:p>
            <a:r>
              <a:rPr lang="en-US" dirty="0"/>
              <a:t>Key principles of digital pedagogy</a:t>
            </a:r>
          </a:p>
          <a:p>
            <a:r>
              <a:rPr lang="en-US" dirty="0"/>
              <a:t>Digital assessment and digital feedback</a:t>
            </a:r>
          </a:p>
          <a:p>
            <a:r>
              <a:rPr lang="en-US" dirty="0"/>
              <a:t>Digital peer review</a:t>
            </a:r>
          </a:p>
          <a:p>
            <a:pPr marL="0" indent="0">
              <a:buNone/>
            </a:pPr>
            <a:r>
              <a:rPr lang="en-US" dirty="0"/>
              <a:t>Next steps:</a:t>
            </a:r>
          </a:p>
          <a:p>
            <a:r>
              <a:rPr lang="en-US" dirty="0"/>
              <a:t>complete the SDL task </a:t>
            </a:r>
          </a:p>
          <a:p>
            <a:r>
              <a:rPr lang="en-US" dirty="0"/>
              <a:t>add the output to the Trainer Portfolio </a:t>
            </a:r>
          </a:p>
          <a:p>
            <a:r>
              <a:rPr lang="en-US" dirty="0"/>
              <a:t>prepare for the next module</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Resources (optional)</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pPr marL="0" indent="0">
              <a:buNone/>
            </a:pPr>
            <a:r>
              <a:rPr lang="en-US" dirty="0"/>
              <a:t>Useful resources for this module:</a:t>
            </a:r>
          </a:p>
          <a:p>
            <a:r>
              <a:rPr lang="en-US" dirty="0"/>
              <a:t>“WP2-EU Sustainability Competence Profile and Curriculum”</a:t>
            </a:r>
          </a:p>
          <a:p>
            <a:r>
              <a:rPr lang="en-US" dirty="0"/>
              <a:t>“WP2 ESE Curriculum”</a:t>
            </a:r>
          </a:p>
        </p:txBody>
      </p:sp>
    </p:spTree>
    <p:extLst>
      <p:ext uri="{BB962C8B-B14F-4D97-AF65-F5344CB8AC3E}">
        <p14:creationId xmlns:p14="http://schemas.microsoft.com/office/powerpoint/2010/main" val="149290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2BA3A6-BAAE-4681-ADDD-5256E57CF3CB}"/>
</file>

<file path=customXml/itemProps2.xml><?xml version="1.0" encoding="utf-8"?>
<ds:datastoreItem xmlns:ds="http://schemas.openxmlformats.org/officeDocument/2006/customXml" ds:itemID="{29DEA3FC-96CC-43BA-806E-2CF52D696D57}">
  <ds:schemaRefs>
    <ds:schemaRef ds:uri="ae859902-f1fd-4f3a-8fb9-c0cffbef4f8c"/>
    <ds:schemaRef ds:uri="http://purl.org/dc/terms/"/>
    <ds:schemaRef ds:uri="http://schemas.microsoft.com/office/2006/metadata/properties"/>
    <ds:schemaRef ds:uri="http://www.w3.org/XML/1998/namespace"/>
    <ds:schemaRef ds:uri="http://schemas.microsoft.com/office/2006/documentManagement/types"/>
    <ds:schemaRef ds:uri="http://purl.org/dc/elements/1.1/"/>
    <ds:schemaRef ds:uri="aa394546-8d08-47b8-b65b-6cfd0f54d94c"/>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737D992C-8333-415C-9E55-2886E01CDB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2173</Words>
  <Application>Microsoft Macintosh PowerPoint</Application>
  <PresentationFormat>Breitbild</PresentationFormat>
  <Paragraphs>253</Paragraphs>
  <Slides>32</Slides>
  <Notes>8</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32</vt:i4>
      </vt:variant>
    </vt:vector>
  </HeadingPairs>
  <TitlesOfParts>
    <vt:vector size="40" baseType="lpstr">
      <vt:lpstr>Arial</vt:lpstr>
      <vt:lpstr>Calibri</vt:lpstr>
      <vt:lpstr>Open Sans</vt:lpstr>
      <vt:lpstr>Trebuchet MS</vt:lpstr>
      <vt:lpstr>Wingdings</vt:lpstr>
      <vt:lpstr>Wingdings 3</vt:lpstr>
      <vt:lpstr>CARDET Course template</vt:lpstr>
      <vt:lpstr>Facet</vt:lpstr>
      <vt:lpstr>PowerPoint-Präsentation</vt:lpstr>
      <vt:lpstr>Session Roadmap</vt:lpstr>
      <vt:lpstr>Module Overview</vt:lpstr>
      <vt:lpstr>Learning Outcomes</vt:lpstr>
      <vt:lpstr>Opening Reflection / Warm-up</vt:lpstr>
      <vt:lpstr>Digital Training Pedagogy</vt:lpstr>
      <vt:lpstr>Digital Training Assessment</vt:lpstr>
      <vt:lpstr>Digital Feedback</vt:lpstr>
      <vt:lpstr>Using ESE Materials in This Module</vt:lpstr>
      <vt:lpstr>Checkpoint Discussion</vt:lpstr>
      <vt:lpstr>Practical Activity 1</vt:lpstr>
      <vt:lpstr>Practical Activity Output</vt:lpstr>
      <vt:lpstr>Group Sharing / Debrief</vt:lpstr>
      <vt:lpstr>Application to Training Practice</vt:lpstr>
      <vt:lpstr>Adapting the Activity</vt:lpstr>
      <vt:lpstr>Practical Activity 2</vt:lpstr>
      <vt:lpstr>Practical Activity Output</vt:lpstr>
      <vt:lpstr>Group Sharing / Debrief</vt:lpstr>
      <vt:lpstr>Application to Training Practice</vt:lpstr>
      <vt:lpstr>Adapting the Activity</vt:lpstr>
      <vt:lpstr>Practical Activity 3</vt:lpstr>
      <vt:lpstr>Practical Activity Output</vt:lpstr>
      <vt:lpstr>Group Sharing / Debrief</vt:lpstr>
      <vt:lpstr>Application to Training Practice</vt:lpstr>
      <vt:lpstr>Adapting the Activity</vt:lpstr>
      <vt:lpstr>Trainer Portfolio Link</vt:lpstr>
      <vt:lpstr>Reflection Questions</vt:lpstr>
      <vt:lpstr>Peer Feedback</vt:lpstr>
      <vt:lpstr>Self-Directed Learning Task</vt:lpstr>
      <vt:lpstr>Summary and Next Steps</vt:lpstr>
      <vt:lpstr>Resources (optional)</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Helene Maja Lindenthal</cp:lastModifiedBy>
  <cp:revision>191</cp:revision>
  <cp:lastPrinted>2018-07-25T11:23:29Z</cp:lastPrinted>
  <dcterms:created xsi:type="dcterms:W3CDTF">2014-07-11T09:12:14Z</dcterms:created>
  <dcterms:modified xsi:type="dcterms:W3CDTF">2026-06-22T14:52:15Z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