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8" r:id="rId4"/>
    <p:sldMasterId id="214748367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Lst>
  <p:sldSz cy="6858000" cx="12192000"/>
  <p:notesSz cx="6858000" cy="9144000"/>
  <p:embeddedFontLst>
    <p:embeddedFont>
      <p:font typeface="Open Sans"/>
      <p:regular r:id="rId44"/>
      <p:bold r:id="rId45"/>
      <p:italic r:id="rId46"/>
      <p:boldItalic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8" roundtripDataSignature="AMtx7mhS4KiN32tyj124ZcUR3KaI/R3iA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slide" Target="slides/slide36.xml"/><Relationship Id="rId41" Type="http://schemas.openxmlformats.org/officeDocument/2006/relationships/slide" Target="slides/slide35.xml"/><Relationship Id="rId22" Type="http://schemas.openxmlformats.org/officeDocument/2006/relationships/slide" Target="slides/slide16.xml"/><Relationship Id="rId44" Type="http://schemas.openxmlformats.org/officeDocument/2006/relationships/font" Target="fonts/OpenSans-regular.fntdata"/><Relationship Id="rId21" Type="http://schemas.openxmlformats.org/officeDocument/2006/relationships/slide" Target="slides/slide15.xml"/><Relationship Id="rId43" Type="http://schemas.openxmlformats.org/officeDocument/2006/relationships/slide" Target="slides/slide37.xml"/><Relationship Id="rId24" Type="http://schemas.openxmlformats.org/officeDocument/2006/relationships/slide" Target="slides/slide18.xml"/><Relationship Id="rId46" Type="http://schemas.openxmlformats.org/officeDocument/2006/relationships/font" Target="fonts/OpenSans-italic.fntdata"/><Relationship Id="rId23" Type="http://schemas.openxmlformats.org/officeDocument/2006/relationships/slide" Target="slides/slide17.xml"/><Relationship Id="rId45" Type="http://schemas.openxmlformats.org/officeDocument/2006/relationships/font" Target="fonts/OpenSans-bold.fntdata"/><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3.xml"/><Relationship Id="rId26" Type="http://schemas.openxmlformats.org/officeDocument/2006/relationships/slide" Target="slides/slide20.xml"/><Relationship Id="rId48" Type="http://customschemas.google.com/relationships/presentationmetadata" Target="metadata"/><Relationship Id="rId25" Type="http://schemas.openxmlformats.org/officeDocument/2006/relationships/slide" Target="slides/slide19.xml"/><Relationship Id="rId47" Type="http://schemas.openxmlformats.org/officeDocument/2006/relationships/font" Target="fonts/OpenSans-boldItalic.fntdata"/><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3.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5" name="Google Shape;23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sz="800"/>
              <a:t>Indications to trainer:</a:t>
            </a:r>
            <a:endParaRPr/>
          </a:p>
          <a:p>
            <a:pPr indent="0" lvl="0" marL="0" rtl="0" algn="l">
              <a:spcBef>
                <a:spcPts val="0"/>
              </a:spcBef>
              <a:spcAft>
                <a:spcPts val="0"/>
              </a:spcAft>
              <a:buNone/>
            </a:pPr>
            <a:r>
              <a:rPr lang="en-US" sz="700"/>
              <a:t>The trainer welcomes the educators to the module “Navigating the Sustain EU  Curriculum and E-Learning Course. He/she explains that, during this session,  educators explore the E-Learning platform and have an overview of the European Sustainability Expert Course developed by the project’s partners.</a:t>
            </a:r>
            <a:endParaRPr/>
          </a:p>
          <a:p>
            <a:pPr indent="0" lvl="0" marL="0" rtl="0" algn="l">
              <a:spcBef>
                <a:spcPts val="0"/>
              </a:spcBef>
              <a:spcAft>
                <a:spcPts val="0"/>
              </a:spcAft>
              <a:buNone/>
            </a:pPr>
            <a:r>
              <a:t/>
            </a:r>
            <a:endParaRPr sz="700"/>
          </a:p>
          <a:p>
            <a:pPr indent="0" lvl="0" marL="0" rtl="0" algn="l">
              <a:spcBef>
                <a:spcPts val="0"/>
              </a:spcBef>
              <a:spcAft>
                <a:spcPts val="0"/>
              </a:spcAft>
              <a:buNone/>
            </a:pPr>
            <a:r>
              <a:rPr lang="en-US" sz="700"/>
              <a:t>The trainer introduces him/herself.</a:t>
            </a:r>
            <a:endParaRPr/>
          </a:p>
        </p:txBody>
      </p:sp>
      <p:sp>
        <p:nvSpPr>
          <p:cNvPr id="236" name="Google Shape;236;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7" name="Google Shape;247;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Indications to trainer:</a:t>
            </a:r>
            <a:endParaRPr/>
          </a:p>
          <a:p>
            <a:pPr indent="0" lvl="0" marL="0" rtl="0" algn="l">
              <a:spcBef>
                <a:spcPts val="0"/>
              </a:spcBef>
              <a:spcAft>
                <a:spcPts val="0"/>
              </a:spcAft>
              <a:buNone/>
            </a:pPr>
            <a:r>
              <a:rPr b="0" lang="en-US"/>
              <a:t>Trainer explains the roadmap of the session: theorical content and key concepts developed in the ESE course, 2 activities in pairs (practical activity and application to practice activity) and then presents the self-directed activity. </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US"/>
              <a:t>Image source:</a:t>
            </a:r>
            <a:endParaRPr/>
          </a:p>
          <a:p>
            <a:pPr indent="0" lvl="0" marL="0" rtl="0" algn="l">
              <a:spcBef>
                <a:spcPts val="0"/>
              </a:spcBef>
              <a:spcAft>
                <a:spcPts val="0"/>
              </a:spcAft>
              <a:buNone/>
            </a:pPr>
            <a:r>
              <a:rPr lang="en-US"/>
              <a:t>Image created with Sora (AI‑generated), for SUSTAIN‑EU CU4 “Module Aim &amp; Introduction”. No third‑party content; no identifiable people or brands. Prompt archived in project records.</a:t>
            </a:r>
            <a:endParaRPr b="1"/>
          </a:p>
        </p:txBody>
      </p:sp>
      <p:sp>
        <p:nvSpPr>
          <p:cNvPr id="248" name="Google Shape;248;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6" name="Google Shape;256;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Indications to trainer:</a:t>
            </a:r>
            <a:endParaRPr/>
          </a:p>
          <a:p>
            <a:pPr indent="0" lvl="0" marL="0" rtl="0" algn="l">
              <a:spcBef>
                <a:spcPts val="0"/>
              </a:spcBef>
              <a:spcAft>
                <a:spcPts val="0"/>
              </a:spcAft>
              <a:buNone/>
            </a:pPr>
            <a:r>
              <a:rPr b="0" lang="en-US"/>
              <a:t>The trainer states that he/she will present clearly topic 1 and 2 in the theoretical part. He/she adds that topics 3 and 4 will be explored throughout the practical activity, the application to practice activity and the self-directed learning activity.</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US"/>
              <a:t>Image source:</a:t>
            </a:r>
            <a:endParaRPr/>
          </a:p>
          <a:p>
            <a:pPr indent="0" lvl="0" marL="0" rtl="0" algn="l">
              <a:spcBef>
                <a:spcPts val="0"/>
              </a:spcBef>
              <a:spcAft>
                <a:spcPts val="0"/>
              </a:spcAft>
              <a:buNone/>
            </a:pPr>
            <a:r>
              <a:rPr lang="en-US"/>
              <a:t>Image created with Sora (AI‑generated), for SUSTAIN‑EU CU4 “Module Aim &amp; Introduction”. No third‑party content; no identifiable people or brands. Prompt archived in project records.</a:t>
            </a:r>
            <a:endParaRPr b="1"/>
          </a:p>
        </p:txBody>
      </p:sp>
      <p:sp>
        <p:nvSpPr>
          <p:cNvPr id="257" name="Google Shape;257;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5" name="Google Shape;265;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6" name="Google Shape;266;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2" name="Google Shape;272;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Indications to trainer: </a:t>
            </a:r>
            <a:endParaRPr/>
          </a:p>
          <a:p>
            <a:pPr indent="0" lvl="0" marL="0" rtl="0" algn="l">
              <a:spcBef>
                <a:spcPts val="0"/>
              </a:spcBef>
              <a:spcAft>
                <a:spcPts val="0"/>
              </a:spcAft>
              <a:buNone/>
            </a:pPr>
            <a:r>
              <a:rPr lang="en-US"/>
              <a:t>These questions are optional depending on the trainers’ profiles and the time you have. You could also pick out one of the questions as an ice-breaker using a facilitation tool: </a:t>
            </a:r>
            <a:endParaRPr/>
          </a:p>
          <a:p>
            <a:pPr indent="0" lvl="0" marL="0" rtl="0" algn="l">
              <a:spcBef>
                <a:spcPts val="0"/>
              </a:spcBef>
              <a:spcAft>
                <a:spcPts val="0"/>
              </a:spcAft>
              <a:buNone/>
            </a:pPr>
            <a:r>
              <a:rPr lang="en-US"/>
              <a:t>e.g. Educators ask one of the questions to their neighbour and write each other’s answer on a post-it they will stick on a whiteboard (can also be done on an online whiteboard).</a:t>
            </a:r>
            <a:endParaRPr/>
          </a:p>
          <a:p>
            <a:pPr indent="0" lvl="0" marL="0" rtl="0" algn="l">
              <a:spcBef>
                <a:spcPts val="0"/>
              </a:spcBef>
              <a:spcAft>
                <a:spcPts val="0"/>
              </a:spcAft>
              <a:buNone/>
            </a:pPr>
            <a:r>
              <a:t/>
            </a:r>
            <a:endParaRPr/>
          </a:p>
        </p:txBody>
      </p:sp>
      <p:sp>
        <p:nvSpPr>
          <p:cNvPr id="273" name="Google Shape;273;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9" name="Google Shape;279;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Indications to trainer: </a:t>
            </a:r>
            <a:endParaRPr/>
          </a:p>
          <a:p>
            <a:pPr indent="0" lvl="0" marL="0" rtl="0" algn="l">
              <a:spcBef>
                <a:spcPts val="0"/>
              </a:spcBef>
              <a:spcAft>
                <a:spcPts val="0"/>
              </a:spcAft>
              <a:buNone/>
            </a:pPr>
            <a:r>
              <a:rPr lang="en-US"/>
              <a:t>The trainers offers an overview of Topic 1 which focuses on the context in which the course was created (European and sustainability employment contexts) and how it intends to address the Green Skills gap in the European Labour Market. </a:t>
            </a:r>
            <a:endParaRPr/>
          </a:p>
          <a:p>
            <a:pPr indent="0" lvl="0" marL="0" rtl="0" algn="l">
              <a:spcBef>
                <a:spcPts val="0"/>
              </a:spcBef>
              <a:spcAft>
                <a:spcPts val="0"/>
              </a:spcAft>
              <a:buNone/>
            </a:pPr>
            <a:r>
              <a:rPr lang="en-US"/>
              <a:t>The trainer then presents the purpose of the course, in other words “how to become a Sustainability Expert”.</a:t>
            </a:r>
            <a:endParaRPr/>
          </a:p>
          <a:p>
            <a:pPr indent="0" lvl="0" marL="0" rtl="0" algn="l">
              <a:spcBef>
                <a:spcPts val="0"/>
              </a:spcBef>
              <a:spcAft>
                <a:spcPts val="0"/>
              </a:spcAft>
              <a:buNone/>
            </a:pPr>
            <a:r>
              <a:rPr lang="en-US"/>
              <a:t>Finally, the trainer presents the pedagogical framework of this course from the constructivist approach to the use of interactive and digital tools. </a:t>
            </a:r>
            <a:endParaRPr/>
          </a:p>
        </p:txBody>
      </p:sp>
      <p:sp>
        <p:nvSpPr>
          <p:cNvPr id="280" name="Google Shape;280;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5" name="Google Shape;285;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lang="en-US"/>
              <a:t>Indications to trainer: </a:t>
            </a:r>
            <a:endParaRPr/>
          </a:p>
          <a:p>
            <a:pPr indent="0" lvl="0" marL="0" rtl="0" algn="l">
              <a:spcBef>
                <a:spcPts val="0"/>
              </a:spcBef>
              <a:spcAft>
                <a:spcPts val="0"/>
              </a:spcAft>
              <a:buNone/>
            </a:pPr>
            <a:r>
              <a:rPr lang="en-US"/>
              <a:t>The trainer can either present this slide or, to make it more interactive, ask questions to the educators on what know about the European Sustainability context an present the slide afterwards. </a:t>
            </a:r>
            <a:endParaRPr/>
          </a:p>
        </p:txBody>
      </p:sp>
      <p:sp>
        <p:nvSpPr>
          <p:cNvPr id="286" name="Google Shape;286;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2" name="Google Shape;292;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3" name="Google Shape;293;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9" name="Google Shape;299;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lang="en-US"/>
              <a:t>Indications to trainer: </a:t>
            </a:r>
            <a:endParaRPr/>
          </a:p>
          <a:p>
            <a:pPr indent="0" lvl="0" marL="0" marR="0" rtl="0" algn="l">
              <a:lnSpc>
                <a:spcPct val="100000"/>
              </a:lnSpc>
              <a:spcBef>
                <a:spcPts val="0"/>
              </a:spcBef>
              <a:spcAft>
                <a:spcPts val="0"/>
              </a:spcAft>
              <a:buClr>
                <a:schemeClr val="dk1"/>
              </a:buClr>
              <a:buSzPts val="1200"/>
              <a:buFont typeface="Calibri"/>
              <a:buNone/>
            </a:pPr>
            <a:r>
              <a:rPr lang="en-US"/>
              <a:t>The trainer can either present this slide or, to make it more interactive, ask the educators what key-words come to their minds when we say the word “sustainability experts”.</a:t>
            </a:r>
            <a:endParaRPr/>
          </a:p>
          <a:p>
            <a:pPr indent="0" lvl="0" marL="0" rtl="0" algn="l">
              <a:spcBef>
                <a:spcPts val="0"/>
              </a:spcBef>
              <a:spcAft>
                <a:spcPts val="0"/>
              </a:spcAft>
              <a:buNone/>
            </a:pPr>
            <a:r>
              <a:t/>
            </a:r>
            <a:endParaRPr/>
          </a:p>
        </p:txBody>
      </p:sp>
      <p:sp>
        <p:nvSpPr>
          <p:cNvPr id="300" name="Google Shape;300;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6" name="Google Shape;306;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lang="en-US"/>
              <a:t>Indications to trainer: </a:t>
            </a:r>
            <a:endParaRPr/>
          </a:p>
          <a:p>
            <a:pPr indent="0" lvl="0" marL="0" rtl="0" algn="l">
              <a:spcBef>
                <a:spcPts val="0"/>
              </a:spcBef>
              <a:spcAft>
                <a:spcPts val="0"/>
              </a:spcAft>
              <a:buNone/>
            </a:pPr>
            <a:r>
              <a:rPr lang="en-US"/>
              <a:t>Optional question/ discussion to educators: What type of Digital tools are you familiar with? Have you ever used E-Learning platforms? If yes, what was your experience like?</a:t>
            </a:r>
            <a:endParaRPr/>
          </a:p>
        </p:txBody>
      </p:sp>
      <p:sp>
        <p:nvSpPr>
          <p:cNvPr id="307" name="Google Shape;307;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3" name="Google Shape;313;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Indications to trainer: </a:t>
            </a:r>
            <a:endParaRPr/>
          </a:p>
          <a:p>
            <a:pPr indent="0" lvl="0" marL="0" rtl="0" algn="l">
              <a:spcBef>
                <a:spcPts val="0"/>
              </a:spcBef>
              <a:spcAft>
                <a:spcPts val="0"/>
              </a:spcAft>
              <a:buNone/>
            </a:pPr>
            <a:r>
              <a:rPr lang="en-US"/>
              <a:t>The trainers offers an overview of Topic 2 which focuses on the ESE course’s design and structure. This topic will present the 9 modules in more detail. </a:t>
            </a:r>
            <a:endParaRPr/>
          </a:p>
        </p:txBody>
      </p:sp>
      <p:sp>
        <p:nvSpPr>
          <p:cNvPr id="314" name="Google Shape;314;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9" name="Google Shape;319;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5" name="Google Shape;325;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1" name="Google Shape;331;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lang="en-US"/>
              <a:t>Indications to trainer: </a:t>
            </a:r>
            <a:endParaRPr/>
          </a:p>
          <a:p>
            <a:pPr indent="0" lvl="0" marL="0" rtl="0" algn="l">
              <a:spcBef>
                <a:spcPts val="0"/>
              </a:spcBef>
              <a:spcAft>
                <a:spcPts val="0"/>
              </a:spcAft>
              <a:buNone/>
            </a:pPr>
            <a:r>
              <a:rPr lang="en-US"/>
              <a:t>Optional interactive question to the educators: “How you familiar with these key concepts?”</a:t>
            </a:r>
            <a:endParaRPr/>
          </a:p>
        </p:txBody>
      </p:sp>
      <p:sp>
        <p:nvSpPr>
          <p:cNvPr id="332" name="Google Shape;332;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8" name="Google Shape;338;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lang="en-US"/>
              <a:t>Indications to trainer: </a:t>
            </a:r>
            <a:endParaRPr/>
          </a:p>
          <a:p>
            <a:pPr indent="0" lvl="0" marL="0" rtl="0" algn="l">
              <a:spcBef>
                <a:spcPts val="0"/>
              </a:spcBef>
              <a:spcAft>
                <a:spcPts val="0"/>
              </a:spcAft>
              <a:buNone/>
            </a:pPr>
            <a:r>
              <a:rPr lang="en-US"/>
              <a:t>Optional interactive question to the educators: “Have you ever heard of or experienced these thinking strategies?”</a:t>
            </a:r>
            <a:endParaRPr/>
          </a:p>
        </p:txBody>
      </p:sp>
      <p:sp>
        <p:nvSpPr>
          <p:cNvPr id="339" name="Google Shape;339;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5" name="Google Shape;345;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1" name="Google Shape;351;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lang="en-US"/>
              <a:t>Indications to trainer: </a:t>
            </a:r>
            <a:endParaRPr/>
          </a:p>
          <a:p>
            <a:pPr indent="0" lvl="0" marL="0" rtl="0" algn="l">
              <a:spcBef>
                <a:spcPts val="0"/>
              </a:spcBef>
              <a:spcAft>
                <a:spcPts val="0"/>
              </a:spcAft>
              <a:buNone/>
            </a:pPr>
            <a:r>
              <a:rPr lang="en-US"/>
              <a:t>Optional interactive question to the educators: “Has the company you work in ever implemented Sustainability Plans?”</a:t>
            </a:r>
            <a:endParaRPr/>
          </a:p>
        </p:txBody>
      </p:sp>
      <p:sp>
        <p:nvSpPr>
          <p:cNvPr id="352" name="Google Shape;352;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8" name="Google Shape;358;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4" name="Google Shape;364;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lang="en-US"/>
              <a:t>Indications to trainer: </a:t>
            </a:r>
            <a:endParaRPr/>
          </a:p>
          <a:p>
            <a:pPr indent="0" lvl="0" marL="0" rtl="0" algn="l">
              <a:spcBef>
                <a:spcPts val="0"/>
              </a:spcBef>
              <a:spcAft>
                <a:spcPts val="0"/>
              </a:spcAft>
              <a:buNone/>
            </a:pPr>
            <a:r>
              <a:rPr lang="en-US"/>
              <a:t>Optional interactive question to the educators: “Do you know if the company you work in has a ESG strategy?”</a:t>
            </a:r>
            <a:endParaRPr/>
          </a:p>
        </p:txBody>
      </p:sp>
      <p:sp>
        <p:nvSpPr>
          <p:cNvPr id="365" name="Google Shape;365;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1" name="Google Shape;371;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7" name="Google Shape;377;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3" name="Google Shape;383;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lang="en-US"/>
              <a:t>Indications to trainer: </a:t>
            </a:r>
            <a:endParaRPr/>
          </a:p>
          <a:p>
            <a:pPr indent="0" lvl="0" marL="0" rtl="0" algn="l">
              <a:spcBef>
                <a:spcPts val="0"/>
              </a:spcBef>
              <a:spcAft>
                <a:spcPts val="0"/>
              </a:spcAft>
              <a:buNone/>
            </a:pPr>
            <a:r>
              <a:rPr lang="en-US"/>
              <a:t>This slide is optional depending on the time you have left. It is quite interesting as it creates a link to the reflection for the following activities.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trainer offers a 10min break to the Educators.</a:t>
            </a:r>
            <a:endParaRPr/>
          </a:p>
        </p:txBody>
      </p:sp>
      <p:sp>
        <p:nvSpPr>
          <p:cNvPr id="384" name="Google Shape;384;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0" name="Google Shape;390;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Indications to trainer: </a:t>
            </a:r>
            <a:endParaRPr/>
          </a:p>
          <a:p>
            <a:pPr indent="0" lvl="0" marL="0" rtl="0" algn="l">
              <a:spcBef>
                <a:spcPts val="0"/>
              </a:spcBef>
              <a:spcAft>
                <a:spcPts val="0"/>
              </a:spcAft>
              <a:buNone/>
            </a:pPr>
            <a:r>
              <a:rPr lang="en-US"/>
              <a:t>The trainer sets the group up for the practical activity, which will last around 45 mins. The trainers asks educators to work in pairs or, if preferred, on their own. Each pair chooses an ESE module.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trainer can show a slide with the different ESE course modules to choose from. </a:t>
            </a:r>
            <a:endParaRPr/>
          </a:p>
        </p:txBody>
      </p:sp>
      <p:sp>
        <p:nvSpPr>
          <p:cNvPr id="391" name="Google Shape;391;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7" name="Google Shape;397;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3" name="Google Shape;403;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Indications to trainer: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trainer presents an overview of the different steps of the practical activity and offers support. </a:t>
            </a:r>
            <a:endParaRPr/>
          </a:p>
          <a:p>
            <a:pPr indent="0" lvl="0" marL="0" rtl="0" algn="l">
              <a:spcBef>
                <a:spcPts val="0"/>
              </a:spcBef>
              <a:spcAft>
                <a:spcPts val="0"/>
              </a:spcAft>
              <a:buNone/>
            </a:pPr>
            <a:r>
              <a:rPr lang="en-US"/>
              <a:t>The trainer distributes or gives access to the templates.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This slide might stay on for the Educators to keep an eye on the different steps.</a:t>
            </a:r>
            <a:endParaRPr/>
          </a:p>
        </p:txBody>
      </p:sp>
      <p:sp>
        <p:nvSpPr>
          <p:cNvPr id="404" name="Google Shape;404;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8" name="Google Shape;418;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Indications to trainer: </a:t>
            </a:r>
            <a:endParaRPr/>
          </a:p>
          <a:p>
            <a:pPr indent="0" lvl="0" marL="0" rtl="0" algn="l">
              <a:spcBef>
                <a:spcPts val="0"/>
              </a:spcBef>
              <a:spcAft>
                <a:spcPts val="0"/>
              </a:spcAft>
              <a:buNone/>
            </a:pPr>
            <a:r>
              <a:rPr b="0" lang="en-US"/>
              <a:t>This slide is optional, if you have time. It is interesting though as it creates link to the application to practice activity. </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US"/>
              <a:t>Image source:</a:t>
            </a:r>
            <a:endParaRPr/>
          </a:p>
          <a:p>
            <a:pPr indent="0" lvl="0" marL="0" rtl="0" algn="l">
              <a:spcBef>
                <a:spcPts val="0"/>
              </a:spcBef>
              <a:spcAft>
                <a:spcPts val="0"/>
              </a:spcAft>
              <a:buNone/>
            </a:pPr>
            <a:r>
              <a:rPr lang="en-US"/>
              <a:t>Image created with Sora (AI‑generated), for SUSTAIN‑EU CU4 “Module Aim &amp; Introduction”. No third‑party content; no identifiable people or brands. Prompt archived in project records.</a:t>
            </a:r>
            <a:endParaRPr b="1"/>
          </a:p>
        </p:txBody>
      </p:sp>
      <p:sp>
        <p:nvSpPr>
          <p:cNvPr id="419" name="Google Shape;419;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7" name="Google Shape;427;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Indications to trainer: </a:t>
            </a:r>
            <a:endParaRPr/>
          </a:p>
          <a:p>
            <a:pPr indent="0" lvl="0" marL="0" rtl="0" algn="l">
              <a:spcBef>
                <a:spcPts val="0"/>
              </a:spcBef>
              <a:spcAft>
                <a:spcPts val="0"/>
              </a:spcAft>
              <a:buNone/>
            </a:pPr>
            <a:r>
              <a:rPr lang="en-US"/>
              <a:t>The trainers starts up the application to practice activity, which will last around 40 mins. The educators will work in pairs or, if preferred, on their own. Each pair works on the same ESE Module as for the practical activity.”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428" name="Google Shape;428;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4" name="Google Shape;434;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5" name="Google Shape;435;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3" name="Google Shape;443;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Indications to trainer: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trainer presents an overview of the different steps of the practical activity and offers support. </a:t>
            </a:r>
            <a:endParaRPr/>
          </a:p>
          <a:p>
            <a:pPr indent="0" lvl="0" marL="0" rtl="0" algn="l">
              <a:spcBef>
                <a:spcPts val="0"/>
              </a:spcBef>
              <a:spcAft>
                <a:spcPts val="0"/>
              </a:spcAft>
              <a:buNone/>
            </a:pPr>
            <a:r>
              <a:rPr lang="en-US"/>
              <a:t>The trainer distributes or gives access to the templates.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This slide might stay on for the Educators to keep an eye on the different steps.</a:t>
            </a:r>
            <a:endParaRPr/>
          </a:p>
          <a:p>
            <a:pPr indent="0" lvl="0" marL="0" rtl="0" algn="l">
              <a:spcBef>
                <a:spcPts val="0"/>
              </a:spcBef>
              <a:spcAft>
                <a:spcPts val="0"/>
              </a:spcAft>
              <a:buNone/>
            </a:pPr>
            <a:r>
              <a:t/>
            </a:r>
            <a:endParaRPr/>
          </a:p>
        </p:txBody>
      </p:sp>
      <p:sp>
        <p:nvSpPr>
          <p:cNvPr id="444" name="Google Shape;444;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8" name="Google Shape;458;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Trainer’s notes: </a:t>
            </a:r>
            <a:endParaRPr/>
          </a:p>
          <a:p>
            <a:pPr indent="0" lvl="0" marL="0" rtl="0" algn="l">
              <a:spcBef>
                <a:spcPts val="0"/>
              </a:spcBef>
              <a:spcAft>
                <a:spcPts val="0"/>
              </a:spcAft>
              <a:buNone/>
            </a:pPr>
            <a:r>
              <a:rPr b="0" lang="en-US"/>
              <a:t>“The Lesson Plan you just created contributes to the Trainer portfolio. You can upload it to the Portfolio.”</a:t>
            </a:r>
            <a:endParaRPr/>
          </a:p>
          <a:p>
            <a:pPr indent="0" lvl="0" marL="0" rtl="0" algn="l">
              <a:spcBef>
                <a:spcPts val="0"/>
              </a:spcBef>
              <a:spcAft>
                <a:spcPts val="0"/>
              </a:spcAft>
              <a:buNone/>
            </a:pPr>
            <a:r>
              <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US"/>
              <a:t>Image source:</a:t>
            </a:r>
            <a:endParaRPr/>
          </a:p>
          <a:p>
            <a:pPr indent="0" lvl="0" marL="0" rtl="0" algn="l">
              <a:spcBef>
                <a:spcPts val="0"/>
              </a:spcBef>
              <a:spcAft>
                <a:spcPts val="0"/>
              </a:spcAft>
              <a:buNone/>
            </a:pPr>
            <a:r>
              <a:rPr lang="en-US"/>
              <a:t>Image created with Sora (AI‑generated), for SUSTAIN‑EU CU4 “Module Aim &amp; Introduction”. No third‑party content; no identifiable people or brands. Prompt archived in project records.</a:t>
            </a:r>
            <a:endParaRPr b="1"/>
          </a:p>
        </p:txBody>
      </p:sp>
      <p:sp>
        <p:nvSpPr>
          <p:cNvPr id="459" name="Google Shape;459;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7" name="Google Shape;467;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Instructions to Trainer: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Depending on the group and the time you have left, you can ask the four suggested questions, ask other ones or pick some of them. Educators can answer either answer in the oral or writing form. </a:t>
            </a:r>
            <a:endParaRPr/>
          </a:p>
          <a:p>
            <a:pPr indent="0" lvl="0" marL="0" rtl="0" algn="l">
              <a:spcBef>
                <a:spcPts val="0"/>
              </a:spcBef>
              <a:spcAft>
                <a:spcPts val="0"/>
              </a:spcAft>
              <a:buNone/>
            </a:pPr>
            <a:r>
              <a:t/>
            </a:r>
            <a:endParaRPr/>
          </a:p>
        </p:txBody>
      </p:sp>
      <p:sp>
        <p:nvSpPr>
          <p:cNvPr id="468" name="Google Shape;468;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4" name="Google Shape;474;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Indications to trainer: </a:t>
            </a:r>
            <a:endParaRPr/>
          </a:p>
          <a:p>
            <a:pPr indent="0" lvl="0" marL="0" rtl="0" algn="l">
              <a:spcBef>
                <a:spcPts val="0"/>
              </a:spcBef>
              <a:spcAft>
                <a:spcPts val="0"/>
              </a:spcAft>
              <a:buNone/>
            </a:pPr>
            <a:r>
              <a:rPr lang="en-US"/>
              <a:t>The trainer presents the duration of this activity and the working format (to be in their own time). </a:t>
            </a:r>
            <a:endParaRPr/>
          </a:p>
          <a:p>
            <a:pPr indent="0" lvl="0" marL="0" rtl="0" algn="l">
              <a:spcBef>
                <a:spcPts val="0"/>
              </a:spcBef>
              <a:spcAft>
                <a:spcPts val="0"/>
              </a:spcAft>
              <a:buNone/>
            </a:pPr>
            <a:r>
              <a:rPr lang="en-US">
                <a:highlight>
                  <a:srgbClr val="FFFF00"/>
                </a:highlight>
              </a:rPr>
              <a:t>Optional: The trainer can offer to be contacted by email if the educators have any questions during the SDL.</a:t>
            </a:r>
            <a:endParaRPr/>
          </a:p>
        </p:txBody>
      </p:sp>
      <p:sp>
        <p:nvSpPr>
          <p:cNvPr id="475" name="Google Shape;475;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3" name="Google Shape;483;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Indications to trainer: </a:t>
            </a:r>
            <a:endParaRPr/>
          </a:p>
          <a:p>
            <a:pPr indent="0" lvl="0" marL="0" rtl="0" algn="l">
              <a:spcBef>
                <a:spcPts val="0"/>
              </a:spcBef>
              <a:spcAft>
                <a:spcPts val="0"/>
              </a:spcAft>
              <a:buNone/>
            </a:pPr>
            <a:r>
              <a:rPr lang="en-US"/>
              <a:t>The trainers informs the educators that, during this activity, they will reflect on the challenges learners might face during online learning sessions and what tailored support they can offer them. </a:t>
            </a:r>
            <a:endParaRPr/>
          </a:p>
          <a:p>
            <a:pPr indent="0" lvl="0" marL="0" rtl="0" algn="l">
              <a:spcBef>
                <a:spcPts val="0"/>
              </a:spcBef>
              <a:spcAft>
                <a:spcPts val="0"/>
              </a:spcAft>
              <a:buNone/>
            </a:pPr>
            <a:r>
              <a:rPr lang="en-US"/>
              <a:t>This activity’s output will apply to the ESE course but can also be used during other E-Learning courses educators might teach.</a:t>
            </a:r>
            <a:endParaRPr/>
          </a:p>
        </p:txBody>
      </p:sp>
      <p:sp>
        <p:nvSpPr>
          <p:cNvPr id="484" name="Google Shape;484;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0" name="Google Shape;490;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Indications to trainer: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trainer presents the different steps of the SDL and ask Educators if they have any clarification questions about it. </a:t>
            </a:r>
            <a:endParaRPr/>
          </a:p>
        </p:txBody>
      </p:sp>
      <p:sp>
        <p:nvSpPr>
          <p:cNvPr id="491" name="Google Shape;491;p3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5" name="Google Shape;505;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Instructions to trainer: </a:t>
            </a:r>
            <a:endParaRPr/>
          </a:p>
          <a:p>
            <a:pPr indent="0" lvl="0" marL="0" rtl="0" algn="l">
              <a:spcBef>
                <a:spcPts val="0"/>
              </a:spcBef>
              <a:spcAft>
                <a:spcPts val="0"/>
              </a:spcAft>
              <a:buNone/>
            </a:pPr>
            <a:r>
              <a:rPr b="0" lang="en-US"/>
              <a:t>The trainer wraps up the 3h session, addressing a quick summary of the topics which were explored and the next steps. The trainer answers any questions the educators might have.</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US"/>
              <a:t>Image source:</a:t>
            </a:r>
            <a:endParaRPr/>
          </a:p>
          <a:p>
            <a:pPr indent="0" lvl="0" marL="0" rtl="0" algn="l">
              <a:spcBef>
                <a:spcPts val="0"/>
              </a:spcBef>
              <a:spcAft>
                <a:spcPts val="0"/>
              </a:spcAft>
              <a:buNone/>
            </a:pPr>
            <a:r>
              <a:rPr lang="en-US"/>
              <a:t>Image created with Sora (AI‑generated), for SUSTAIN‑EU CU4 “Module Aim &amp; Introduction”. No third‑party content; no identifiable people or brands. Prompt archived in project records.</a:t>
            </a:r>
            <a:endParaRPr b="1"/>
          </a:p>
        </p:txBody>
      </p:sp>
      <p:sp>
        <p:nvSpPr>
          <p:cNvPr id="506" name="Google Shape;506;p3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4" name="Google Shape;514;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0" name="Google Shape;520;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1" name="Google Shape;521;p3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 1col">
  <p:cSld name="Title Text - 1col">
    <p:spTree>
      <p:nvGrpSpPr>
        <p:cNvPr id="27" name="Shape 27"/>
        <p:cNvGrpSpPr/>
        <p:nvPr/>
      </p:nvGrpSpPr>
      <p:grpSpPr>
        <a:xfrm>
          <a:off x="0" y="0"/>
          <a:ext cx="0" cy="0"/>
          <a:chOff x="0" y="0"/>
          <a:chExt cx="0" cy="0"/>
        </a:xfrm>
      </p:grpSpPr>
      <p:sp>
        <p:nvSpPr>
          <p:cNvPr id="28" name="Google Shape;28;p39"/>
          <p:cNvSpPr txBox="1"/>
          <p:nvPr>
            <p:ph idx="1" type="body"/>
          </p:nvPr>
        </p:nvSpPr>
        <p:spPr>
          <a:xfrm>
            <a:off x="399370" y="1449389"/>
            <a:ext cx="11393260" cy="5096388"/>
          </a:xfrm>
          <a:prstGeom prst="rect">
            <a:avLst/>
          </a:prstGeom>
          <a:noFill/>
          <a:ln>
            <a:noFill/>
          </a:ln>
        </p:spPr>
        <p:txBody>
          <a:bodyPr anchorCtr="0" anchor="t" bIns="0" lIns="0" spcFirstLastPara="1" rIns="0" wrap="square" tIns="0">
            <a:normAutofit/>
          </a:bodyPr>
          <a:lstStyle>
            <a:lvl1pPr indent="-320040" lvl="0" marL="457200" algn="l">
              <a:spcBef>
                <a:spcPts val="1000"/>
              </a:spcBef>
              <a:spcAft>
                <a:spcPts val="0"/>
              </a:spcAft>
              <a:buSzPts val="1440"/>
              <a:buChar char="►"/>
              <a:defRPr sz="1800">
                <a:solidFill>
                  <a:schemeClr val="dk2"/>
                </a:solidFill>
                <a:latin typeface="Trebuchet MS"/>
                <a:ea typeface="Trebuchet MS"/>
                <a:cs typeface="Trebuchet MS"/>
                <a:sym typeface="Trebuchet MS"/>
              </a:defRPr>
            </a:lvl1pPr>
            <a:lvl2pPr indent="-340360" lvl="1" marL="914400" algn="l">
              <a:spcBef>
                <a:spcPts val="1000"/>
              </a:spcBef>
              <a:spcAft>
                <a:spcPts val="0"/>
              </a:spcAft>
              <a:buSzPts val="1760"/>
              <a:buChar char="►"/>
              <a:defRPr sz="2200"/>
            </a:lvl2pPr>
            <a:lvl3pPr indent="-340360" lvl="2" marL="1371600" algn="l">
              <a:spcBef>
                <a:spcPts val="1000"/>
              </a:spcBef>
              <a:spcAft>
                <a:spcPts val="0"/>
              </a:spcAft>
              <a:buSzPts val="1760"/>
              <a:buChar char="►"/>
              <a:defRPr sz="2200"/>
            </a:lvl3pPr>
            <a:lvl4pPr indent="-340360" lvl="3" marL="1828800" algn="l">
              <a:spcBef>
                <a:spcPts val="1000"/>
              </a:spcBef>
              <a:spcAft>
                <a:spcPts val="0"/>
              </a:spcAft>
              <a:buSzPts val="1760"/>
              <a:buChar char="►"/>
              <a:defRPr sz="2200"/>
            </a:lvl4pPr>
            <a:lvl5pPr indent="-340360" lvl="4" marL="2286000" algn="l">
              <a:spcBef>
                <a:spcPts val="1000"/>
              </a:spcBef>
              <a:spcAft>
                <a:spcPts val="0"/>
              </a:spcAft>
              <a:buSzPts val="1760"/>
              <a:buChar char="►"/>
              <a:defRPr sz="2200"/>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29" name="Google Shape;29;p39"/>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extLst>
    <p:ext uri="{DCECCB84-F9BA-43D5-87BE-67443E8EF086}">
      <p15:sldGuideLst>
        <p15:guide id="1" orient="horz" pos="913">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ubtitle Content - 2col">
  <p:cSld name="Title Subtitle Content - 2col">
    <p:spTree>
      <p:nvGrpSpPr>
        <p:cNvPr id="30" name="Shape 30"/>
        <p:cNvGrpSpPr/>
        <p:nvPr/>
      </p:nvGrpSpPr>
      <p:grpSpPr>
        <a:xfrm>
          <a:off x="0" y="0"/>
          <a:ext cx="0" cy="0"/>
          <a:chOff x="0" y="0"/>
          <a:chExt cx="0" cy="0"/>
        </a:xfrm>
      </p:grpSpPr>
      <p:sp>
        <p:nvSpPr>
          <p:cNvPr id="31" name="Google Shape;31;p40"/>
          <p:cNvSpPr txBox="1"/>
          <p:nvPr>
            <p:ph idx="1" type="body"/>
          </p:nvPr>
        </p:nvSpPr>
        <p:spPr>
          <a:xfrm>
            <a:off x="399369" y="1449388"/>
            <a:ext cx="11393261" cy="500784"/>
          </a:xfrm>
          <a:prstGeom prst="rect">
            <a:avLst/>
          </a:prstGeom>
          <a:noFill/>
          <a:ln>
            <a:noFill/>
          </a:ln>
        </p:spPr>
        <p:txBody>
          <a:bodyPr anchorCtr="0" anchor="ctr" bIns="0" lIns="0" spcFirstLastPara="1" rIns="0" wrap="square" tIns="0">
            <a:normAutofit/>
          </a:bodyPr>
          <a:lstStyle>
            <a:lvl1pPr indent="-330200" lvl="0" marL="457200" algn="l">
              <a:spcBef>
                <a:spcPts val="1000"/>
              </a:spcBef>
              <a:spcAft>
                <a:spcPts val="0"/>
              </a:spcAft>
              <a:buSzPts val="1600"/>
              <a:buChar char="►"/>
              <a:defRPr sz="2000">
                <a:solidFill>
                  <a:srgbClr val="00ADBB"/>
                </a:solidFill>
                <a:latin typeface="Trebuchet MS"/>
                <a:ea typeface="Trebuchet MS"/>
                <a:cs typeface="Trebuchet MS"/>
                <a:sym typeface="Trebuchet MS"/>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32" name="Google Shape;32;p40"/>
          <p:cNvSpPr txBox="1"/>
          <p:nvPr>
            <p:ph idx="2" type="body"/>
          </p:nvPr>
        </p:nvSpPr>
        <p:spPr>
          <a:xfrm>
            <a:off x="399369" y="2177491"/>
            <a:ext cx="11393260" cy="4429126"/>
          </a:xfrm>
          <a:prstGeom prst="rect">
            <a:avLst/>
          </a:prstGeom>
          <a:noFill/>
          <a:ln>
            <a:noFill/>
          </a:ln>
        </p:spPr>
        <p:txBody>
          <a:bodyPr anchorCtr="0" anchor="t" bIns="0" lIns="0" spcFirstLastPara="1" rIns="0" wrap="square" tIns="0">
            <a:normAutofit/>
          </a:bodyPr>
          <a:lstStyle>
            <a:lvl1pPr indent="-320040" lvl="0" marL="457200" algn="l">
              <a:spcBef>
                <a:spcPts val="1000"/>
              </a:spcBef>
              <a:spcAft>
                <a:spcPts val="0"/>
              </a:spcAft>
              <a:buSzPts val="1440"/>
              <a:buChar char="►"/>
              <a:defRPr sz="1800">
                <a:solidFill>
                  <a:schemeClr val="dk2"/>
                </a:solidFill>
                <a:latin typeface="Trebuchet MS"/>
                <a:ea typeface="Trebuchet MS"/>
                <a:cs typeface="Trebuchet MS"/>
                <a:sym typeface="Trebuchet MS"/>
              </a:defRPr>
            </a:lvl1pPr>
            <a:lvl2pPr indent="-340360" lvl="1" marL="914400" algn="l">
              <a:spcBef>
                <a:spcPts val="1000"/>
              </a:spcBef>
              <a:spcAft>
                <a:spcPts val="0"/>
              </a:spcAft>
              <a:buSzPts val="1760"/>
              <a:buChar char="►"/>
              <a:defRPr sz="2200"/>
            </a:lvl2pPr>
            <a:lvl3pPr indent="-340360" lvl="2" marL="1371600" algn="l">
              <a:spcBef>
                <a:spcPts val="1000"/>
              </a:spcBef>
              <a:spcAft>
                <a:spcPts val="0"/>
              </a:spcAft>
              <a:buSzPts val="1760"/>
              <a:buChar char="►"/>
              <a:defRPr sz="2200"/>
            </a:lvl3pPr>
            <a:lvl4pPr indent="-340360" lvl="3" marL="1828800" algn="l">
              <a:spcBef>
                <a:spcPts val="1000"/>
              </a:spcBef>
              <a:spcAft>
                <a:spcPts val="0"/>
              </a:spcAft>
              <a:buSzPts val="1760"/>
              <a:buChar char="►"/>
              <a:defRPr sz="2200"/>
            </a:lvl4pPr>
            <a:lvl5pPr indent="-340360" lvl="4" marL="2286000" algn="l">
              <a:spcBef>
                <a:spcPts val="1000"/>
              </a:spcBef>
              <a:spcAft>
                <a:spcPts val="0"/>
              </a:spcAft>
              <a:buSzPts val="1760"/>
              <a:buChar char="►"/>
              <a:defRPr sz="2200"/>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33" name="Google Shape;33;p40"/>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extLst>
    <p:ext uri="{DCECCB84-F9BA-43D5-87BE-67443E8EF086}">
      <p15:sldGuideLst>
        <p15:guide id="1" orient="horz" pos="1366">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34" name="Shape 34"/>
        <p:cNvGrpSpPr/>
        <p:nvPr/>
      </p:nvGrpSpPr>
      <p:grpSpPr>
        <a:xfrm>
          <a:off x="0" y="0"/>
          <a:ext cx="0" cy="0"/>
          <a:chOff x="0" y="0"/>
          <a:chExt cx="0" cy="0"/>
        </a:xfrm>
      </p:grpSpPr>
      <p:grpSp>
        <p:nvGrpSpPr>
          <p:cNvPr id="35" name="Google Shape;35;p41"/>
          <p:cNvGrpSpPr/>
          <p:nvPr/>
        </p:nvGrpSpPr>
        <p:grpSpPr>
          <a:xfrm>
            <a:off x="0" y="-8467"/>
            <a:ext cx="12192000" cy="6866467"/>
            <a:chOff x="0" y="-8467"/>
            <a:chExt cx="12192000" cy="6866467"/>
          </a:xfrm>
        </p:grpSpPr>
        <p:cxnSp>
          <p:nvCxnSpPr>
            <p:cNvPr id="36" name="Google Shape;36;p41"/>
            <p:cNvCxnSpPr/>
            <p:nvPr/>
          </p:nvCxnSpPr>
          <p:spPr>
            <a:xfrm>
              <a:off x="9371012" y="0"/>
              <a:ext cx="1219200" cy="6858000"/>
            </a:xfrm>
            <a:prstGeom prst="straightConnector1">
              <a:avLst/>
            </a:prstGeom>
            <a:noFill/>
            <a:ln cap="flat" cmpd="sng" w="9525">
              <a:solidFill>
                <a:srgbClr val="BFBFBF"/>
              </a:solidFill>
              <a:prstDash val="solid"/>
              <a:round/>
              <a:headEnd len="sm" w="sm" type="none"/>
              <a:tailEnd len="sm" w="sm" type="none"/>
            </a:ln>
          </p:spPr>
        </p:cxnSp>
        <p:cxnSp>
          <p:nvCxnSpPr>
            <p:cNvPr id="37" name="Google Shape;37;p41"/>
            <p:cNvCxnSpPr/>
            <p:nvPr/>
          </p:nvCxnSpPr>
          <p:spPr>
            <a:xfrm flipH="1">
              <a:off x="7425267" y="3681413"/>
              <a:ext cx="4763558" cy="3176587"/>
            </a:xfrm>
            <a:prstGeom prst="straightConnector1">
              <a:avLst/>
            </a:prstGeom>
            <a:noFill/>
            <a:ln cap="flat" cmpd="sng" w="9525">
              <a:solidFill>
                <a:srgbClr val="D8D8D8"/>
              </a:solidFill>
              <a:prstDash val="solid"/>
              <a:round/>
              <a:headEnd len="sm" w="sm" type="none"/>
              <a:tailEnd len="sm" w="sm" type="none"/>
            </a:ln>
          </p:spPr>
        </p:cxnSp>
        <p:sp>
          <p:nvSpPr>
            <p:cNvPr id="38" name="Google Shape;38;p41"/>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30196"/>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39" name="Google Shape;39;p41"/>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40" name="Google Shape;40;p41"/>
            <p:cNvSpPr/>
            <p:nvPr/>
          </p:nvSpPr>
          <p:spPr>
            <a:xfrm>
              <a:off x="8932333" y="3048000"/>
              <a:ext cx="3259667" cy="3810000"/>
            </a:xfrm>
            <a:prstGeom prst="triangle">
              <a:avLst>
                <a:gd fmla="val 100000" name="adj"/>
              </a:avLst>
            </a:prstGeom>
            <a:solidFill>
              <a:schemeClr val="accent2">
                <a:alpha val="7215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41" name="Google Shape;41;p41"/>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3E7818">
                <a:alpha val="70196"/>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42" name="Google Shape;42;p41"/>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BFE471">
                <a:alpha val="70196"/>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43" name="Google Shape;43;p41"/>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chemeClr val="accent1">
                <a:alpha val="65098"/>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44" name="Google Shape;44;p41"/>
            <p:cNvSpPr/>
            <p:nvPr/>
          </p:nvSpPr>
          <p:spPr>
            <a:xfrm>
              <a:off x="10371666" y="3589867"/>
              <a:ext cx="1817159" cy="3268133"/>
            </a:xfrm>
            <a:prstGeom prst="triangle">
              <a:avLst>
                <a:gd fmla="val 100000" name="adj"/>
              </a:avLst>
            </a:prstGeom>
            <a:solidFill>
              <a:schemeClr val="accent1">
                <a:alpha val="8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45" name="Google Shape;45;p41"/>
            <p:cNvSpPr/>
            <p:nvPr/>
          </p:nvSpPr>
          <p:spPr>
            <a:xfrm rot="10800000">
              <a:off x="0" y="0"/>
              <a:ext cx="842596" cy="5666154"/>
            </a:xfrm>
            <a:prstGeom prst="triangle">
              <a:avLst>
                <a:gd fmla="val 100000" name="adj"/>
              </a:avLst>
            </a:prstGeom>
            <a:solidFill>
              <a:schemeClr val="accent1">
                <a:alpha val="85098"/>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grpSp>
      <p:sp>
        <p:nvSpPr>
          <p:cNvPr id="46" name="Google Shape;46;p41"/>
          <p:cNvSpPr txBox="1"/>
          <p:nvPr>
            <p:ph type="ctrTitle"/>
          </p:nvPr>
        </p:nvSpPr>
        <p:spPr>
          <a:xfrm>
            <a:off x="1507067" y="2404534"/>
            <a:ext cx="7766936" cy="1646302"/>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Clr>
                <a:schemeClr val="accent1"/>
              </a:buClr>
              <a:buSzPts val="5400"/>
              <a:buFont typeface="Trebuchet MS"/>
              <a:buNone/>
              <a:defRPr sz="540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41"/>
          <p:cNvSpPr txBox="1"/>
          <p:nvPr>
            <p:ph idx="1" type="subTitle"/>
          </p:nvPr>
        </p:nvSpPr>
        <p:spPr>
          <a:xfrm>
            <a:off x="1507067" y="4050833"/>
            <a:ext cx="7766936" cy="1096899"/>
          </a:xfrm>
          <a:prstGeom prst="rect">
            <a:avLst/>
          </a:prstGeom>
          <a:noFill/>
          <a:ln>
            <a:noFill/>
          </a:ln>
        </p:spPr>
        <p:txBody>
          <a:bodyPr anchorCtr="0" anchor="t" bIns="45700" lIns="91425" spcFirstLastPara="1" rIns="91425" wrap="square" tIns="45700">
            <a:normAutofit/>
          </a:bodyPr>
          <a:lstStyle>
            <a:lvl1pPr lvl="0" algn="r">
              <a:spcBef>
                <a:spcPts val="1000"/>
              </a:spcBef>
              <a:spcAft>
                <a:spcPts val="0"/>
              </a:spcAft>
              <a:buSzPts val="1440"/>
              <a:buNone/>
              <a:defRPr>
                <a:solidFill>
                  <a:srgbClr val="7F7F7F"/>
                </a:solidFill>
              </a:defRPr>
            </a:lvl1pPr>
            <a:lvl2pPr lvl="1" algn="ctr">
              <a:spcBef>
                <a:spcPts val="1000"/>
              </a:spcBef>
              <a:spcAft>
                <a:spcPts val="0"/>
              </a:spcAft>
              <a:buSzPts val="1280"/>
              <a:buNone/>
              <a:defRPr>
                <a:solidFill>
                  <a:srgbClr val="888888"/>
                </a:solidFill>
              </a:defRPr>
            </a:lvl2pPr>
            <a:lvl3pPr lvl="2" algn="ctr">
              <a:spcBef>
                <a:spcPts val="1000"/>
              </a:spcBef>
              <a:spcAft>
                <a:spcPts val="0"/>
              </a:spcAft>
              <a:buSzPts val="1120"/>
              <a:buNone/>
              <a:defRPr>
                <a:solidFill>
                  <a:srgbClr val="888888"/>
                </a:solidFill>
              </a:defRPr>
            </a:lvl3pPr>
            <a:lvl4pPr lvl="3" algn="ctr">
              <a:spcBef>
                <a:spcPts val="1000"/>
              </a:spcBef>
              <a:spcAft>
                <a:spcPts val="0"/>
              </a:spcAft>
              <a:buSzPts val="960"/>
              <a:buNone/>
              <a:defRPr>
                <a:solidFill>
                  <a:srgbClr val="888888"/>
                </a:solidFill>
              </a:defRPr>
            </a:lvl4pPr>
            <a:lvl5pPr lvl="4" algn="ctr">
              <a:spcBef>
                <a:spcPts val="1000"/>
              </a:spcBef>
              <a:spcAft>
                <a:spcPts val="0"/>
              </a:spcAft>
              <a:buSzPts val="960"/>
              <a:buNone/>
              <a:defRPr>
                <a:solidFill>
                  <a:srgbClr val="888888"/>
                </a:solidFill>
              </a:defRPr>
            </a:lvl5pPr>
            <a:lvl6pPr lvl="5" algn="ctr">
              <a:spcBef>
                <a:spcPts val="1000"/>
              </a:spcBef>
              <a:spcAft>
                <a:spcPts val="0"/>
              </a:spcAft>
              <a:buSzPts val="960"/>
              <a:buNone/>
              <a:defRPr>
                <a:solidFill>
                  <a:srgbClr val="888888"/>
                </a:solidFill>
              </a:defRPr>
            </a:lvl6pPr>
            <a:lvl7pPr lvl="6" algn="ctr">
              <a:spcBef>
                <a:spcPts val="1000"/>
              </a:spcBef>
              <a:spcAft>
                <a:spcPts val="0"/>
              </a:spcAft>
              <a:buSzPts val="960"/>
              <a:buNone/>
              <a:defRPr>
                <a:solidFill>
                  <a:srgbClr val="888888"/>
                </a:solidFill>
              </a:defRPr>
            </a:lvl7pPr>
            <a:lvl8pPr lvl="7" algn="ctr">
              <a:spcBef>
                <a:spcPts val="1000"/>
              </a:spcBef>
              <a:spcAft>
                <a:spcPts val="0"/>
              </a:spcAft>
              <a:buSzPts val="960"/>
              <a:buNone/>
              <a:defRPr>
                <a:solidFill>
                  <a:srgbClr val="888888"/>
                </a:solidFill>
              </a:defRPr>
            </a:lvl8pPr>
            <a:lvl9pPr lvl="8" algn="ctr">
              <a:spcBef>
                <a:spcPts val="1000"/>
              </a:spcBef>
              <a:spcAft>
                <a:spcPts val="0"/>
              </a:spcAft>
              <a:buSzPts val="960"/>
              <a:buNone/>
              <a:defRPr>
                <a:solidFill>
                  <a:srgbClr val="888888"/>
                </a:solidFill>
              </a:defRPr>
            </a:lvl9pPr>
          </a:lstStyle>
          <a:p/>
        </p:txBody>
      </p:sp>
      <p:sp>
        <p:nvSpPr>
          <p:cNvPr id="48" name="Google Shape;48;p41"/>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41"/>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41"/>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1" name="Shape 51"/>
        <p:cNvGrpSpPr/>
        <p:nvPr/>
      </p:nvGrpSpPr>
      <p:grpSpPr>
        <a:xfrm>
          <a:off x="0" y="0"/>
          <a:ext cx="0" cy="0"/>
          <a:chOff x="0" y="0"/>
          <a:chExt cx="0" cy="0"/>
        </a:xfrm>
      </p:grpSpPr>
      <p:sp>
        <p:nvSpPr>
          <p:cNvPr id="52" name="Google Shape;52;p45"/>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1"/>
              </a:buClr>
              <a:buSzPts val="3600"/>
              <a:buFont typeface="Trebuchet MS"/>
              <a:buNone/>
              <a:defRPr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45"/>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54" name="Google Shape;54;p45"/>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45"/>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45"/>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7" name="Shape 57"/>
        <p:cNvGrpSpPr/>
        <p:nvPr/>
      </p:nvGrpSpPr>
      <p:grpSpPr>
        <a:xfrm>
          <a:off x="0" y="0"/>
          <a:ext cx="0" cy="0"/>
          <a:chOff x="0" y="0"/>
          <a:chExt cx="0" cy="0"/>
        </a:xfrm>
      </p:grpSpPr>
      <p:sp>
        <p:nvSpPr>
          <p:cNvPr id="58" name="Google Shape;58;p46"/>
          <p:cNvSpPr txBox="1"/>
          <p:nvPr>
            <p:ph type="title"/>
          </p:nvPr>
        </p:nvSpPr>
        <p:spPr>
          <a:xfrm>
            <a:off x="677335" y="2700867"/>
            <a:ext cx="8596668" cy="1826581"/>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accent1"/>
              </a:buClr>
              <a:buSzPts val="4000"/>
              <a:buFont typeface="Trebuchet MS"/>
              <a:buNone/>
              <a:defRPr b="0"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46"/>
          <p:cNvSpPr txBox="1"/>
          <p:nvPr>
            <p:ph idx="1" type="body"/>
          </p:nvPr>
        </p:nvSpPr>
        <p:spPr>
          <a:xfrm>
            <a:off x="677335" y="4527448"/>
            <a:ext cx="8596668" cy="8604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600"/>
              <a:buNone/>
              <a:defRPr sz="2000">
                <a:solidFill>
                  <a:srgbClr val="7F7F7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60" name="Google Shape;60;p46"/>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46"/>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46"/>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3" name="Shape 63"/>
        <p:cNvGrpSpPr/>
        <p:nvPr/>
      </p:nvGrpSpPr>
      <p:grpSpPr>
        <a:xfrm>
          <a:off x="0" y="0"/>
          <a:ext cx="0" cy="0"/>
          <a:chOff x="0" y="0"/>
          <a:chExt cx="0" cy="0"/>
        </a:xfrm>
      </p:grpSpPr>
      <p:sp>
        <p:nvSpPr>
          <p:cNvPr id="64" name="Google Shape;64;p47"/>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47"/>
          <p:cNvSpPr txBox="1"/>
          <p:nvPr>
            <p:ph idx="1" type="body"/>
          </p:nvPr>
        </p:nvSpPr>
        <p:spPr>
          <a:xfrm>
            <a:off x="677334" y="2160589"/>
            <a:ext cx="4184035" cy="3880772"/>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66" name="Google Shape;66;p47"/>
          <p:cNvSpPr txBox="1"/>
          <p:nvPr>
            <p:ph idx="2" type="body"/>
          </p:nvPr>
        </p:nvSpPr>
        <p:spPr>
          <a:xfrm>
            <a:off x="5089970" y="2160589"/>
            <a:ext cx="4184034" cy="3880773"/>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67" name="Google Shape;67;p47"/>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47"/>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47"/>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70" name="Shape 70"/>
        <p:cNvGrpSpPr/>
        <p:nvPr/>
      </p:nvGrpSpPr>
      <p:grpSpPr>
        <a:xfrm>
          <a:off x="0" y="0"/>
          <a:ext cx="0" cy="0"/>
          <a:chOff x="0" y="0"/>
          <a:chExt cx="0" cy="0"/>
        </a:xfrm>
      </p:grpSpPr>
      <p:sp>
        <p:nvSpPr>
          <p:cNvPr id="71" name="Google Shape;71;p48"/>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1"/>
              </a:buClr>
              <a:buSzPts val="3600"/>
              <a:buFont typeface="Trebuchet MS"/>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48"/>
          <p:cNvSpPr txBox="1"/>
          <p:nvPr>
            <p:ph idx="1" type="body"/>
          </p:nvPr>
        </p:nvSpPr>
        <p:spPr>
          <a:xfrm>
            <a:off x="675745" y="2160983"/>
            <a:ext cx="4185623"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73" name="Google Shape;73;p48"/>
          <p:cNvSpPr txBox="1"/>
          <p:nvPr>
            <p:ph idx="2" type="body"/>
          </p:nvPr>
        </p:nvSpPr>
        <p:spPr>
          <a:xfrm>
            <a:off x="675745" y="2737245"/>
            <a:ext cx="4185623" cy="3304117"/>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74" name="Google Shape;74;p48"/>
          <p:cNvSpPr txBox="1"/>
          <p:nvPr>
            <p:ph idx="3" type="body"/>
          </p:nvPr>
        </p:nvSpPr>
        <p:spPr>
          <a:xfrm>
            <a:off x="5088383" y="2160983"/>
            <a:ext cx="4185618"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75" name="Google Shape;75;p48"/>
          <p:cNvSpPr txBox="1"/>
          <p:nvPr>
            <p:ph idx="4" type="body"/>
          </p:nvPr>
        </p:nvSpPr>
        <p:spPr>
          <a:xfrm>
            <a:off x="5088384" y="2737245"/>
            <a:ext cx="4185617" cy="3304117"/>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76" name="Google Shape;76;p48"/>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48"/>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48"/>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9" name="Shape 79"/>
        <p:cNvGrpSpPr/>
        <p:nvPr/>
      </p:nvGrpSpPr>
      <p:grpSpPr>
        <a:xfrm>
          <a:off x="0" y="0"/>
          <a:ext cx="0" cy="0"/>
          <a:chOff x="0" y="0"/>
          <a:chExt cx="0" cy="0"/>
        </a:xfrm>
      </p:grpSpPr>
      <p:sp>
        <p:nvSpPr>
          <p:cNvPr id="80" name="Google Shape;80;p49"/>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49"/>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49"/>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49"/>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4" name="Shape 84"/>
        <p:cNvGrpSpPr/>
        <p:nvPr/>
      </p:nvGrpSpPr>
      <p:grpSpPr>
        <a:xfrm>
          <a:off x="0" y="0"/>
          <a:ext cx="0" cy="0"/>
          <a:chOff x="0" y="0"/>
          <a:chExt cx="0" cy="0"/>
        </a:xfrm>
      </p:grpSpPr>
      <p:sp>
        <p:nvSpPr>
          <p:cNvPr id="85" name="Google Shape;85;p50"/>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50"/>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50"/>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88" name="Shape 88"/>
        <p:cNvGrpSpPr/>
        <p:nvPr/>
      </p:nvGrpSpPr>
      <p:grpSpPr>
        <a:xfrm>
          <a:off x="0" y="0"/>
          <a:ext cx="0" cy="0"/>
          <a:chOff x="0" y="0"/>
          <a:chExt cx="0" cy="0"/>
        </a:xfrm>
      </p:grpSpPr>
      <p:sp>
        <p:nvSpPr>
          <p:cNvPr id="89" name="Google Shape;89;p51"/>
          <p:cNvSpPr txBox="1"/>
          <p:nvPr>
            <p:ph type="title"/>
          </p:nvPr>
        </p:nvSpPr>
        <p:spPr>
          <a:xfrm>
            <a:off x="677334" y="1498604"/>
            <a:ext cx="3854528" cy="1278466"/>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accent1"/>
              </a:buClr>
              <a:buSzPts val="2000"/>
              <a:buFont typeface="Trebuchet MS"/>
              <a:buNone/>
              <a:defRPr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51"/>
          <p:cNvSpPr txBox="1"/>
          <p:nvPr>
            <p:ph idx="1" type="body"/>
          </p:nvPr>
        </p:nvSpPr>
        <p:spPr>
          <a:xfrm>
            <a:off x="4760461" y="514924"/>
            <a:ext cx="4513541" cy="5526437"/>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91" name="Google Shape;91;p51"/>
          <p:cNvSpPr txBox="1"/>
          <p:nvPr>
            <p:ph idx="2" type="body"/>
          </p:nvPr>
        </p:nvSpPr>
        <p:spPr>
          <a:xfrm>
            <a:off x="677334" y="2777069"/>
            <a:ext cx="3854528" cy="2584449"/>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1120"/>
              <a:buNone/>
              <a:defRPr sz="1400"/>
            </a:lvl2pPr>
            <a:lvl3pPr indent="-228600" lvl="2" marL="1371600" algn="l">
              <a:spcBef>
                <a:spcPts val="1000"/>
              </a:spcBef>
              <a:spcAft>
                <a:spcPts val="0"/>
              </a:spcAft>
              <a:buSzPts val="960"/>
              <a:buNone/>
              <a:defRPr sz="1200"/>
            </a:lvl3pPr>
            <a:lvl4pPr indent="-228600" lvl="3" marL="1828800" algn="l">
              <a:spcBef>
                <a:spcPts val="1000"/>
              </a:spcBef>
              <a:spcAft>
                <a:spcPts val="0"/>
              </a:spcAft>
              <a:buSzPts val="800"/>
              <a:buNone/>
              <a:defRPr sz="1000"/>
            </a:lvl4pPr>
            <a:lvl5pPr indent="-228600" lvl="4" marL="2286000" algn="l">
              <a:spcBef>
                <a:spcPts val="1000"/>
              </a:spcBef>
              <a:spcAft>
                <a:spcPts val="0"/>
              </a:spcAft>
              <a:buSzPts val="800"/>
              <a:buNone/>
              <a:defRPr sz="1000"/>
            </a:lvl5pPr>
            <a:lvl6pPr indent="-228600" lvl="5" marL="2743200" algn="l">
              <a:spcBef>
                <a:spcPts val="1000"/>
              </a:spcBef>
              <a:spcAft>
                <a:spcPts val="0"/>
              </a:spcAft>
              <a:buSzPts val="800"/>
              <a:buNone/>
              <a:defRPr sz="1000"/>
            </a:lvl6pPr>
            <a:lvl7pPr indent="-228600" lvl="6" marL="3200400" algn="l">
              <a:spcBef>
                <a:spcPts val="1000"/>
              </a:spcBef>
              <a:spcAft>
                <a:spcPts val="0"/>
              </a:spcAft>
              <a:buSzPts val="800"/>
              <a:buNone/>
              <a:defRPr sz="1000"/>
            </a:lvl7pPr>
            <a:lvl8pPr indent="-228600" lvl="7" marL="3657600" algn="l">
              <a:spcBef>
                <a:spcPts val="1000"/>
              </a:spcBef>
              <a:spcAft>
                <a:spcPts val="0"/>
              </a:spcAft>
              <a:buSzPts val="800"/>
              <a:buNone/>
              <a:defRPr sz="1000"/>
            </a:lvl8pPr>
            <a:lvl9pPr indent="-228600" lvl="8" marL="4114800" algn="l">
              <a:spcBef>
                <a:spcPts val="1000"/>
              </a:spcBef>
              <a:spcAft>
                <a:spcPts val="0"/>
              </a:spcAft>
              <a:buSzPts val="800"/>
              <a:buNone/>
              <a:defRPr sz="1000"/>
            </a:lvl9pPr>
          </a:lstStyle>
          <a:p/>
        </p:txBody>
      </p:sp>
      <p:sp>
        <p:nvSpPr>
          <p:cNvPr id="92" name="Google Shape;92;p51"/>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51"/>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51"/>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95" name="Shape 95"/>
        <p:cNvGrpSpPr/>
        <p:nvPr/>
      </p:nvGrpSpPr>
      <p:grpSpPr>
        <a:xfrm>
          <a:off x="0" y="0"/>
          <a:ext cx="0" cy="0"/>
          <a:chOff x="0" y="0"/>
          <a:chExt cx="0" cy="0"/>
        </a:xfrm>
      </p:grpSpPr>
      <p:sp>
        <p:nvSpPr>
          <p:cNvPr id="96" name="Google Shape;96;p52"/>
          <p:cNvSpPr txBox="1"/>
          <p:nvPr>
            <p:ph type="title"/>
          </p:nvPr>
        </p:nvSpPr>
        <p:spPr>
          <a:xfrm>
            <a:off x="677334" y="4800600"/>
            <a:ext cx="8596667"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accent1"/>
              </a:buClr>
              <a:buSzPts val="2400"/>
              <a:buFont typeface="Trebuchet MS"/>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52"/>
          <p:cNvSpPr/>
          <p:nvPr>
            <p:ph idx="2" type="pic"/>
          </p:nvPr>
        </p:nvSpPr>
        <p:spPr>
          <a:xfrm>
            <a:off x="677334" y="609600"/>
            <a:ext cx="8596668" cy="3845718"/>
          </a:xfrm>
          <a:prstGeom prst="rect">
            <a:avLst/>
          </a:prstGeom>
          <a:noFill/>
          <a:ln>
            <a:noFill/>
          </a:ln>
        </p:spPr>
      </p:sp>
      <p:sp>
        <p:nvSpPr>
          <p:cNvPr id="98" name="Google Shape;98;p52"/>
          <p:cNvSpPr txBox="1"/>
          <p:nvPr>
            <p:ph idx="1" type="body"/>
          </p:nvPr>
        </p:nvSpPr>
        <p:spPr>
          <a:xfrm>
            <a:off x="677334" y="5367338"/>
            <a:ext cx="8596667" cy="674024"/>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960"/>
              <a:buNone/>
              <a:defRPr sz="12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99" name="Google Shape;99;p52"/>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52"/>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52"/>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102" name="Shape 102"/>
        <p:cNvGrpSpPr/>
        <p:nvPr/>
      </p:nvGrpSpPr>
      <p:grpSpPr>
        <a:xfrm>
          <a:off x="0" y="0"/>
          <a:ext cx="0" cy="0"/>
          <a:chOff x="0" y="0"/>
          <a:chExt cx="0" cy="0"/>
        </a:xfrm>
      </p:grpSpPr>
      <p:sp>
        <p:nvSpPr>
          <p:cNvPr id="103" name="Google Shape;103;p53"/>
          <p:cNvSpPr txBox="1"/>
          <p:nvPr>
            <p:ph type="title"/>
          </p:nvPr>
        </p:nvSpPr>
        <p:spPr>
          <a:xfrm>
            <a:off x="677335" y="609600"/>
            <a:ext cx="8596668" cy="3403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accent1"/>
              </a:buClr>
              <a:buSzPts val="4400"/>
              <a:buFont typeface="Trebuchet MS"/>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53"/>
          <p:cNvSpPr txBox="1"/>
          <p:nvPr>
            <p:ph idx="1" type="body"/>
          </p:nvPr>
        </p:nvSpPr>
        <p:spPr>
          <a:xfrm>
            <a:off x="677335" y="4470400"/>
            <a:ext cx="8596668" cy="1570962"/>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440"/>
              <a:buNone/>
              <a:defRPr sz="1800">
                <a:solidFill>
                  <a:srgbClr val="3F3F3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105" name="Google Shape;105;p53"/>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53"/>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53"/>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108" name="Shape 108"/>
        <p:cNvGrpSpPr/>
        <p:nvPr/>
      </p:nvGrpSpPr>
      <p:grpSpPr>
        <a:xfrm>
          <a:off x="0" y="0"/>
          <a:ext cx="0" cy="0"/>
          <a:chOff x="0" y="0"/>
          <a:chExt cx="0" cy="0"/>
        </a:xfrm>
      </p:grpSpPr>
      <p:sp>
        <p:nvSpPr>
          <p:cNvPr id="109" name="Google Shape;109;p54"/>
          <p:cNvSpPr txBox="1"/>
          <p:nvPr>
            <p:ph type="title"/>
          </p:nvPr>
        </p:nvSpPr>
        <p:spPr>
          <a:xfrm>
            <a:off x="931334" y="609600"/>
            <a:ext cx="8094134" cy="3022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accent1"/>
              </a:buClr>
              <a:buSzPts val="4400"/>
              <a:buFont typeface="Trebuchet MS"/>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54"/>
          <p:cNvSpPr txBox="1"/>
          <p:nvPr>
            <p:ph idx="1" type="body"/>
          </p:nvPr>
        </p:nvSpPr>
        <p:spPr>
          <a:xfrm>
            <a:off x="1366139" y="3632200"/>
            <a:ext cx="7224524" cy="381000"/>
          </a:xfrm>
          <a:prstGeom prst="rect">
            <a:avLst/>
          </a:prstGeom>
          <a:noFill/>
          <a:ln>
            <a:noFill/>
          </a:ln>
        </p:spPr>
        <p:txBody>
          <a:bodyPr anchorCtr="0" anchor="ctr" bIns="45700" lIns="91425" spcFirstLastPara="1" rIns="91425" wrap="square" tIns="45700">
            <a:noAutofit/>
          </a:bodyPr>
          <a:lstStyle>
            <a:lvl1pPr indent="-228600" lvl="0" marL="457200" algn="l">
              <a:spcBef>
                <a:spcPts val="1000"/>
              </a:spcBef>
              <a:spcAft>
                <a:spcPts val="0"/>
              </a:spcAft>
              <a:buSzPts val="1280"/>
              <a:buFont typeface="Trebuchet MS"/>
              <a:buNone/>
              <a:defRPr sz="1600">
                <a:solidFill>
                  <a:srgbClr val="7F7F7F"/>
                </a:solidFill>
              </a:defRPr>
            </a:lvl1pPr>
            <a:lvl2pPr indent="-228600" lvl="1" marL="914400" algn="l">
              <a:spcBef>
                <a:spcPts val="1000"/>
              </a:spcBef>
              <a:spcAft>
                <a:spcPts val="0"/>
              </a:spcAft>
              <a:buSzPts val="1280"/>
              <a:buFont typeface="Trebuchet MS"/>
              <a:buNone/>
              <a:defRPr/>
            </a:lvl2pPr>
            <a:lvl3pPr indent="-228600" lvl="2" marL="1371600" algn="l">
              <a:spcBef>
                <a:spcPts val="1000"/>
              </a:spcBef>
              <a:spcAft>
                <a:spcPts val="0"/>
              </a:spcAft>
              <a:buSzPts val="1120"/>
              <a:buFont typeface="Trebuchet MS"/>
              <a:buNone/>
              <a:defRPr/>
            </a:lvl3pPr>
            <a:lvl4pPr indent="-228600" lvl="3" marL="1828800" algn="l">
              <a:spcBef>
                <a:spcPts val="1000"/>
              </a:spcBef>
              <a:spcAft>
                <a:spcPts val="0"/>
              </a:spcAft>
              <a:buSzPts val="960"/>
              <a:buFont typeface="Trebuchet MS"/>
              <a:buNone/>
              <a:defRPr/>
            </a:lvl4pPr>
            <a:lvl5pPr indent="-228600" lvl="4" marL="2286000" algn="l">
              <a:spcBef>
                <a:spcPts val="1000"/>
              </a:spcBef>
              <a:spcAft>
                <a:spcPts val="0"/>
              </a:spcAft>
              <a:buSzPts val="960"/>
              <a:buFont typeface="Trebuchet MS"/>
              <a:buNone/>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11" name="Google Shape;111;p54"/>
          <p:cNvSpPr txBox="1"/>
          <p:nvPr>
            <p:ph idx="2" type="body"/>
          </p:nvPr>
        </p:nvSpPr>
        <p:spPr>
          <a:xfrm>
            <a:off x="677335" y="4470400"/>
            <a:ext cx="8596668" cy="1570962"/>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440"/>
              <a:buNone/>
              <a:defRPr sz="1800">
                <a:solidFill>
                  <a:srgbClr val="3F3F3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112" name="Google Shape;112;p54"/>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54"/>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54"/>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15" name="Google Shape;115;p54"/>
          <p:cNvSpPr txBox="1"/>
          <p:nvPr/>
        </p:nvSpPr>
        <p:spPr>
          <a:xfrm>
            <a:off x="541870" y="790378"/>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rgbClr val="BFE471"/>
                </a:solidFill>
                <a:latin typeface="Arial"/>
                <a:ea typeface="Arial"/>
                <a:cs typeface="Arial"/>
                <a:sym typeface="Arial"/>
              </a:rPr>
              <a:t>“</a:t>
            </a:r>
            <a:endParaRPr/>
          </a:p>
        </p:txBody>
      </p:sp>
      <p:sp>
        <p:nvSpPr>
          <p:cNvPr id="116" name="Google Shape;116;p54"/>
          <p:cNvSpPr txBox="1"/>
          <p:nvPr/>
        </p:nvSpPr>
        <p:spPr>
          <a:xfrm>
            <a:off x="8893011" y="2886556"/>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rgbClr val="BFE471"/>
                </a:solidFill>
                <a:latin typeface="Arial"/>
                <a:ea typeface="Arial"/>
                <a:cs typeface="Arial"/>
                <a:sym typeface="Arial"/>
              </a:rPr>
              <a:t>”</a:t>
            </a:r>
            <a:endParaRPr sz="1800">
              <a:solidFill>
                <a:srgbClr val="BFE471"/>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117" name="Shape 117"/>
        <p:cNvGrpSpPr/>
        <p:nvPr/>
      </p:nvGrpSpPr>
      <p:grpSpPr>
        <a:xfrm>
          <a:off x="0" y="0"/>
          <a:ext cx="0" cy="0"/>
          <a:chOff x="0" y="0"/>
          <a:chExt cx="0" cy="0"/>
        </a:xfrm>
      </p:grpSpPr>
      <p:sp>
        <p:nvSpPr>
          <p:cNvPr id="118" name="Google Shape;118;p55"/>
          <p:cNvSpPr txBox="1"/>
          <p:nvPr>
            <p:ph type="title"/>
          </p:nvPr>
        </p:nvSpPr>
        <p:spPr>
          <a:xfrm>
            <a:off x="677335" y="1931988"/>
            <a:ext cx="8596668" cy="259546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accent1"/>
              </a:buClr>
              <a:buSzPts val="4400"/>
              <a:buFont typeface="Trebuchet MS"/>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55"/>
          <p:cNvSpPr txBox="1"/>
          <p:nvPr>
            <p:ph idx="1" type="body"/>
          </p:nvPr>
        </p:nvSpPr>
        <p:spPr>
          <a:xfrm>
            <a:off x="677335" y="4527448"/>
            <a:ext cx="8596668" cy="1513914"/>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440"/>
              <a:buNone/>
              <a:defRPr sz="1800">
                <a:solidFill>
                  <a:srgbClr val="3F3F3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120" name="Google Shape;120;p55"/>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55"/>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p55"/>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Name Card">
  <p:cSld name="Quote Name Card">
    <p:spTree>
      <p:nvGrpSpPr>
        <p:cNvPr id="123" name="Shape 123"/>
        <p:cNvGrpSpPr/>
        <p:nvPr/>
      </p:nvGrpSpPr>
      <p:grpSpPr>
        <a:xfrm>
          <a:off x="0" y="0"/>
          <a:ext cx="0" cy="0"/>
          <a:chOff x="0" y="0"/>
          <a:chExt cx="0" cy="0"/>
        </a:xfrm>
      </p:grpSpPr>
      <p:sp>
        <p:nvSpPr>
          <p:cNvPr id="124" name="Google Shape;124;p56"/>
          <p:cNvSpPr txBox="1"/>
          <p:nvPr>
            <p:ph type="title"/>
          </p:nvPr>
        </p:nvSpPr>
        <p:spPr>
          <a:xfrm>
            <a:off x="931334" y="609600"/>
            <a:ext cx="8094134" cy="3022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accent1"/>
              </a:buClr>
              <a:buSzPts val="4400"/>
              <a:buFont typeface="Trebuchet MS"/>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56"/>
          <p:cNvSpPr txBox="1"/>
          <p:nvPr>
            <p:ph idx="1" type="body"/>
          </p:nvPr>
        </p:nvSpPr>
        <p:spPr>
          <a:xfrm>
            <a:off x="677332" y="4013200"/>
            <a:ext cx="8596669" cy="514248"/>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Font typeface="Trebuchet MS"/>
              <a:buNone/>
              <a:defRPr sz="2400">
                <a:solidFill>
                  <a:srgbClr val="3F3F3F"/>
                </a:solidFill>
              </a:defRPr>
            </a:lvl1pPr>
            <a:lvl2pPr indent="-228600" lvl="1" marL="914400" algn="l">
              <a:spcBef>
                <a:spcPts val="1000"/>
              </a:spcBef>
              <a:spcAft>
                <a:spcPts val="0"/>
              </a:spcAft>
              <a:buSzPts val="1280"/>
              <a:buFont typeface="Trebuchet MS"/>
              <a:buNone/>
              <a:defRPr/>
            </a:lvl2pPr>
            <a:lvl3pPr indent="-228600" lvl="2" marL="1371600" algn="l">
              <a:spcBef>
                <a:spcPts val="1000"/>
              </a:spcBef>
              <a:spcAft>
                <a:spcPts val="0"/>
              </a:spcAft>
              <a:buSzPts val="1120"/>
              <a:buFont typeface="Trebuchet MS"/>
              <a:buNone/>
              <a:defRPr/>
            </a:lvl3pPr>
            <a:lvl4pPr indent="-228600" lvl="3" marL="1828800" algn="l">
              <a:spcBef>
                <a:spcPts val="1000"/>
              </a:spcBef>
              <a:spcAft>
                <a:spcPts val="0"/>
              </a:spcAft>
              <a:buSzPts val="960"/>
              <a:buFont typeface="Trebuchet MS"/>
              <a:buNone/>
              <a:defRPr/>
            </a:lvl4pPr>
            <a:lvl5pPr indent="-228600" lvl="4" marL="2286000" algn="l">
              <a:spcBef>
                <a:spcPts val="1000"/>
              </a:spcBef>
              <a:spcAft>
                <a:spcPts val="0"/>
              </a:spcAft>
              <a:buSzPts val="960"/>
              <a:buFont typeface="Trebuchet MS"/>
              <a:buNone/>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26" name="Google Shape;126;p56"/>
          <p:cNvSpPr txBox="1"/>
          <p:nvPr>
            <p:ph idx="2" type="body"/>
          </p:nvPr>
        </p:nvSpPr>
        <p:spPr>
          <a:xfrm>
            <a:off x="677335" y="4527448"/>
            <a:ext cx="8596668" cy="1513914"/>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440"/>
              <a:buNone/>
              <a:defRPr sz="1800">
                <a:solidFill>
                  <a:srgbClr val="7F7F7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127" name="Google Shape;127;p56"/>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56"/>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56"/>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30" name="Google Shape;130;p56"/>
          <p:cNvSpPr txBox="1"/>
          <p:nvPr/>
        </p:nvSpPr>
        <p:spPr>
          <a:xfrm>
            <a:off x="541870" y="790378"/>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rgbClr val="BFE471"/>
                </a:solidFill>
                <a:latin typeface="Arial"/>
                <a:ea typeface="Arial"/>
                <a:cs typeface="Arial"/>
                <a:sym typeface="Arial"/>
              </a:rPr>
              <a:t>“</a:t>
            </a:r>
            <a:endParaRPr/>
          </a:p>
        </p:txBody>
      </p:sp>
      <p:sp>
        <p:nvSpPr>
          <p:cNvPr id="131" name="Google Shape;131;p56"/>
          <p:cNvSpPr txBox="1"/>
          <p:nvPr/>
        </p:nvSpPr>
        <p:spPr>
          <a:xfrm>
            <a:off x="8893011" y="2886556"/>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rgbClr val="BFE471"/>
                </a:solidFill>
                <a:latin typeface="Arial"/>
                <a:ea typeface="Arial"/>
                <a:cs typeface="Arial"/>
                <a:sym typeface="Arial"/>
              </a:rPr>
              <a:t>”</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ue or False">
  <p:cSld name="True or False">
    <p:spTree>
      <p:nvGrpSpPr>
        <p:cNvPr id="132" name="Shape 132"/>
        <p:cNvGrpSpPr/>
        <p:nvPr/>
      </p:nvGrpSpPr>
      <p:grpSpPr>
        <a:xfrm>
          <a:off x="0" y="0"/>
          <a:ext cx="0" cy="0"/>
          <a:chOff x="0" y="0"/>
          <a:chExt cx="0" cy="0"/>
        </a:xfrm>
      </p:grpSpPr>
      <p:sp>
        <p:nvSpPr>
          <p:cNvPr id="133" name="Google Shape;133;p57"/>
          <p:cNvSpPr txBox="1"/>
          <p:nvPr>
            <p:ph type="title"/>
          </p:nvPr>
        </p:nvSpPr>
        <p:spPr>
          <a:xfrm>
            <a:off x="685799" y="609600"/>
            <a:ext cx="8588203" cy="3022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accent1"/>
              </a:buClr>
              <a:buSzPts val="4400"/>
              <a:buFont typeface="Trebuchet MS"/>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 name="Google Shape;134;p57"/>
          <p:cNvSpPr txBox="1"/>
          <p:nvPr>
            <p:ph idx="1" type="body"/>
          </p:nvPr>
        </p:nvSpPr>
        <p:spPr>
          <a:xfrm>
            <a:off x="677332" y="4013200"/>
            <a:ext cx="8596669" cy="514248"/>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Font typeface="Trebuchet MS"/>
              <a:buNone/>
              <a:defRPr sz="2400">
                <a:solidFill>
                  <a:schemeClr val="accent1"/>
                </a:solidFill>
              </a:defRPr>
            </a:lvl1pPr>
            <a:lvl2pPr indent="-228600" lvl="1" marL="914400" algn="l">
              <a:spcBef>
                <a:spcPts val="1000"/>
              </a:spcBef>
              <a:spcAft>
                <a:spcPts val="0"/>
              </a:spcAft>
              <a:buSzPts val="1280"/>
              <a:buFont typeface="Trebuchet MS"/>
              <a:buNone/>
              <a:defRPr/>
            </a:lvl2pPr>
            <a:lvl3pPr indent="-228600" lvl="2" marL="1371600" algn="l">
              <a:spcBef>
                <a:spcPts val="1000"/>
              </a:spcBef>
              <a:spcAft>
                <a:spcPts val="0"/>
              </a:spcAft>
              <a:buSzPts val="1120"/>
              <a:buFont typeface="Trebuchet MS"/>
              <a:buNone/>
              <a:defRPr/>
            </a:lvl3pPr>
            <a:lvl4pPr indent="-228600" lvl="3" marL="1828800" algn="l">
              <a:spcBef>
                <a:spcPts val="1000"/>
              </a:spcBef>
              <a:spcAft>
                <a:spcPts val="0"/>
              </a:spcAft>
              <a:buSzPts val="960"/>
              <a:buFont typeface="Trebuchet MS"/>
              <a:buNone/>
              <a:defRPr/>
            </a:lvl4pPr>
            <a:lvl5pPr indent="-228600" lvl="4" marL="2286000" algn="l">
              <a:spcBef>
                <a:spcPts val="1000"/>
              </a:spcBef>
              <a:spcAft>
                <a:spcPts val="0"/>
              </a:spcAft>
              <a:buSzPts val="960"/>
              <a:buFont typeface="Trebuchet MS"/>
              <a:buNone/>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35" name="Google Shape;135;p57"/>
          <p:cNvSpPr txBox="1"/>
          <p:nvPr>
            <p:ph idx="2" type="body"/>
          </p:nvPr>
        </p:nvSpPr>
        <p:spPr>
          <a:xfrm>
            <a:off x="677335" y="4527448"/>
            <a:ext cx="8596668" cy="1513914"/>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440"/>
              <a:buNone/>
              <a:defRPr sz="1800">
                <a:solidFill>
                  <a:srgbClr val="7F7F7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136" name="Google Shape;136;p57"/>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57"/>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57"/>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39" name="Shape 139"/>
        <p:cNvGrpSpPr/>
        <p:nvPr/>
      </p:nvGrpSpPr>
      <p:grpSpPr>
        <a:xfrm>
          <a:off x="0" y="0"/>
          <a:ext cx="0" cy="0"/>
          <a:chOff x="0" y="0"/>
          <a:chExt cx="0" cy="0"/>
        </a:xfrm>
      </p:grpSpPr>
      <p:sp>
        <p:nvSpPr>
          <p:cNvPr id="140" name="Google Shape;140;p58"/>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 name="Google Shape;141;p58"/>
          <p:cNvSpPr txBox="1"/>
          <p:nvPr>
            <p:ph idx="1" type="body"/>
          </p:nvPr>
        </p:nvSpPr>
        <p:spPr>
          <a:xfrm rot="5400000">
            <a:off x="3035281" y="-197358"/>
            <a:ext cx="3880773" cy="8596668"/>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42" name="Google Shape;142;p58"/>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3" name="Google Shape;143;p58"/>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 name="Google Shape;144;p58"/>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45" name="Shape 145"/>
        <p:cNvGrpSpPr/>
        <p:nvPr/>
      </p:nvGrpSpPr>
      <p:grpSpPr>
        <a:xfrm>
          <a:off x="0" y="0"/>
          <a:ext cx="0" cy="0"/>
          <a:chOff x="0" y="0"/>
          <a:chExt cx="0" cy="0"/>
        </a:xfrm>
      </p:grpSpPr>
      <p:sp>
        <p:nvSpPr>
          <p:cNvPr id="146" name="Google Shape;146;p59"/>
          <p:cNvSpPr txBox="1"/>
          <p:nvPr>
            <p:ph type="title"/>
          </p:nvPr>
        </p:nvSpPr>
        <p:spPr>
          <a:xfrm rot="5400000">
            <a:off x="5994319" y="2582953"/>
            <a:ext cx="5251451" cy="1304743"/>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 name="Google Shape;147;p59"/>
          <p:cNvSpPr txBox="1"/>
          <p:nvPr>
            <p:ph idx="1" type="body"/>
          </p:nvPr>
        </p:nvSpPr>
        <p:spPr>
          <a:xfrm rot="5400000">
            <a:off x="1581685" y="-294750"/>
            <a:ext cx="5251450" cy="7060150"/>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48" name="Google Shape;148;p59"/>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9" name="Google Shape;149;p59"/>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 name="Google Shape;150;p59"/>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51" name="Shape 151"/>
        <p:cNvGrpSpPr/>
        <p:nvPr/>
      </p:nvGrpSpPr>
      <p:grpSpPr>
        <a:xfrm>
          <a:off x="0" y="0"/>
          <a:ext cx="0" cy="0"/>
          <a:chOff x="0" y="0"/>
          <a:chExt cx="0" cy="0"/>
        </a:xfrm>
      </p:grpSpPr>
      <p:sp>
        <p:nvSpPr>
          <p:cNvPr id="152" name="Google Shape;152;p43"/>
          <p:cNvSpPr/>
          <p:nvPr/>
        </p:nvSpPr>
        <p:spPr>
          <a:xfrm>
            <a:off x="0" y="0"/>
            <a:ext cx="12192000" cy="6858000"/>
          </a:xfrm>
          <a:prstGeom prst="rect">
            <a:avLst/>
          </a:prstGeom>
          <a:solidFill>
            <a:srgbClr val="DDEF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53" name="Google Shape;153;p43"/>
          <p:cNvSpPr txBox="1"/>
          <p:nvPr>
            <p:ph type="ctrTitle"/>
          </p:nvPr>
        </p:nvSpPr>
        <p:spPr>
          <a:xfrm>
            <a:off x="2179865" y="2628902"/>
            <a:ext cx="7832271" cy="1600197"/>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00ADBB"/>
              </a:buClr>
              <a:buSzPts val="3200"/>
              <a:buFont typeface="Trebuchet MS"/>
              <a:buNone/>
              <a:defRPr sz="3200">
                <a:solidFill>
                  <a:srgbClr val="00ADBB"/>
                </a:solidFill>
                <a:latin typeface="Trebuchet MS"/>
                <a:ea typeface="Trebuchet MS"/>
                <a:cs typeface="Trebuchet MS"/>
                <a:sym typeface="Trebuchet M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72" name="Shape 172"/>
        <p:cNvGrpSpPr/>
        <p:nvPr/>
      </p:nvGrpSpPr>
      <p:grpSpPr>
        <a:xfrm>
          <a:off x="0" y="0"/>
          <a:ext cx="0" cy="0"/>
          <a:chOff x="0" y="0"/>
          <a:chExt cx="0" cy="0"/>
        </a:xfrm>
      </p:grpSpPr>
      <p:sp>
        <p:nvSpPr>
          <p:cNvPr id="173" name="Google Shape;173;p44"/>
          <p:cNvSpPr/>
          <p:nvPr/>
        </p:nvSpPr>
        <p:spPr>
          <a:xfrm>
            <a:off x="0" y="0"/>
            <a:ext cx="12192000" cy="6858000"/>
          </a:xfrm>
          <a:prstGeom prst="rect">
            <a:avLst/>
          </a:prstGeom>
          <a:solidFill>
            <a:srgbClr val="DDEF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74" name="Google Shape;174;p44"/>
          <p:cNvSpPr txBox="1"/>
          <p:nvPr>
            <p:ph type="ctrTitle"/>
          </p:nvPr>
        </p:nvSpPr>
        <p:spPr>
          <a:xfrm>
            <a:off x="2179865" y="2628902"/>
            <a:ext cx="7832271" cy="1600197"/>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00ADBB"/>
              </a:buClr>
              <a:buSzPts val="3200"/>
              <a:buFont typeface="Trebuchet MS"/>
              <a:buNone/>
              <a:defRPr sz="3200">
                <a:solidFill>
                  <a:srgbClr val="00ADBB"/>
                </a:solidFill>
                <a:latin typeface="Trebuchet MS"/>
                <a:ea typeface="Trebuchet MS"/>
                <a:cs typeface="Trebuchet MS"/>
                <a:sym typeface="Trebuchet M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 1col">
  <p:cSld name="Title Text - 1col">
    <p:spTree>
      <p:nvGrpSpPr>
        <p:cNvPr id="179" name="Shape 179"/>
        <p:cNvGrpSpPr/>
        <p:nvPr/>
      </p:nvGrpSpPr>
      <p:grpSpPr>
        <a:xfrm>
          <a:off x="0" y="0"/>
          <a:ext cx="0" cy="0"/>
          <a:chOff x="0" y="0"/>
          <a:chExt cx="0" cy="0"/>
        </a:xfrm>
      </p:grpSpPr>
      <p:sp>
        <p:nvSpPr>
          <p:cNvPr id="180" name="Google Shape;180;p61"/>
          <p:cNvSpPr txBox="1"/>
          <p:nvPr>
            <p:ph idx="1" type="body"/>
          </p:nvPr>
        </p:nvSpPr>
        <p:spPr>
          <a:xfrm>
            <a:off x="399370" y="1449389"/>
            <a:ext cx="11393260" cy="5096388"/>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chemeClr val="dk2"/>
              </a:buClr>
              <a:buSzPts val="1800"/>
              <a:buFont typeface="Arial"/>
              <a:buNone/>
              <a:defRPr b="0" i="0" sz="1800" u="none" cap="none" strike="noStrike">
                <a:solidFill>
                  <a:schemeClr val="dk2"/>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81" name="Google Shape;181;p61"/>
          <p:cNvSpPr txBox="1"/>
          <p:nvPr>
            <p:ph type="title"/>
          </p:nvPr>
        </p:nvSpPr>
        <p:spPr>
          <a:xfrm>
            <a:off x="399370" y="252828"/>
            <a:ext cx="11393260" cy="67544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913">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ubtitle Content - 2col">
  <p:cSld name="Title Subtitle Content - 2col">
    <p:spTree>
      <p:nvGrpSpPr>
        <p:cNvPr id="182" name="Shape 182"/>
        <p:cNvGrpSpPr/>
        <p:nvPr/>
      </p:nvGrpSpPr>
      <p:grpSpPr>
        <a:xfrm>
          <a:off x="0" y="0"/>
          <a:ext cx="0" cy="0"/>
          <a:chOff x="0" y="0"/>
          <a:chExt cx="0" cy="0"/>
        </a:xfrm>
      </p:grpSpPr>
      <p:sp>
        <p:nvSpPr>
          <p:cNvPr id="183" name="Google Shape;183;p62"/>
          <p:cNvSpPr txBox="1"/>
          <p:nvPr>
            <p:ph idx="1" type="body"/>
          </p:nvPr>
        </p:nvSpPr>
        <p:spPr>
          <a:xfrm>
            <a:off x="399369" y="1449388"/>
            <a:ext cx="11393261" cy="500784"/>
          </a:xfrm>
          <a:prstGeom prst="rect">
            <a:avLst/>
          </a:prstGeom>
          <a:noFill/>
          <a:ln>
            <a:noFill/>
          </a:ln>
        </p:spPr>
        <p:txBody>
          <a:bodyPr anchorCtr="0" anchor="ctr" bIns="0" lIns="0" spcFirstLastPara="1" rIns="0" wrap="square" tIns="0">
            <a:noAutofit/>
          </a:bodyPr>
          <a:lstStyle>
            <a:lvl1pPr indent="-228600" lvl="0" marL="457200" marR="0" rtl="0" algn="just">
              <a:lnSpc>
                <a:spcPct val="90000"/>
              </a:lnSpc>
              <a:spcBef>
                <a:spcPts val="1000"/>
              </a:spcBef>
              <a:spcAft>
                <a:spcPts val="0"/>
              </a:spcAft>
              <a:buClr>
                <a:srgbClr val="00ADBB"/>
              </a:buClr>
              <a:buSzPts val="2000"/>
              <a:buFont typeface="Arial"/>
              <a:buNone/>
              <a:defRPr b="0" i="0" sz="2000" u="none" cap="none" strike="noStrike">
                <a:solidFill>
                  <a:srgbClr val="00ADBB"/>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84" name="Google Shape;184;p62"/>
          <p:cNvSpPr txBox="1"/>
          <p:nvPr>
            <p:ph idx="2" type="body"/>
          </p:nvPr>
        </p:nvSpPr>
        <p:spPr>
          <a:xfrm>
            <a:off x="399370" y="2168526"/>
            <a:ext cx="11393260" cy="4429126"/>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chemeClr val="dk2"/>
              </a:buClr>
              <a:buSzPts val="1800"/>
              <a:buFont typeface="Arial"/>
              <a:buNone/>
              <a:defRPr b="0" i="0" sz="1800" u="none" cap="none" strike="noStrike">
                <a:solidFill>
                  <a:schemeClr val="dk2"/>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85" name="Google Shape;185;p62"/>
          <p:cNvSpPr txBox="1"/>
          <p:nvPr>
            <p:ph type="title"/>
          </p:nvPr>
        </p:nvSpPr>
        <p:spPr>
          <a:xfrm>
            <a:off x="399370" y="252828"/>
            <a:ext cx="11393260" cy="67544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1366">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 2col">
  <p:cSld name="Title Content - 2col">
    <p:spTree>
      <p:nvGrpSpPr>
        <p:cNvPr id="186" name="Shape 186"/>
        <p:cNvGrpSpPr/>
        <p:nvPr/>
      </p:nvGrpSpPr>
      <p:grpSpPr>
        <a:xfrm>
          <a:off x="0" y="0"/>
          <a:ext cx="0" cy="0"/>
          <a:chOff x="0" y="0"/>
          <a:chExt cx="0" cy="0"/>
        </a:xfrm>
      </p:grpSpPr>
      <p:sp>
        <p:nvSpPr>
          <p:cNvPr id="187" name="Google Shape;187;p63"/>
          <p:cNvSpPr txBox="1"/>
          <p:nvPr>
            <p:ph idx="1" type="body"/>
          </p:nvPr>
        </p:nvSpPr>
        <p:spPr>
          <a:xfrm>
            <a:off x="399370" y="1449389"/>
            <a:ext cx="5518830" cy="5148262"/>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88" name="Google Shape;188;p63"/>
          <p:cNvSpPr txBox="1"/>
          <p:nvPr>
            <p:ph idx="2" type="body"/>
          </p:nvPr>
        </p:nvSpPr>
        <p:spPr>
          <a:xfrm>
            <a:off x="6273801" y="1449389"/>
            <a:ext cx="5518830" cy="5148262"/>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89" name="Google Shape;189;p63"/>
          <p:cNvSpPr txBox="1"/>
          <p:nvPr>
            <p:ph type="title"/>
          </p:nvPr>
        </p:nvSpPr>
        <p:spPr>
          <a:xfrm>
            <a:off x="399370" y="252828"/>
            <a:ext cx="11393260" cy="67544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913">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ubtitle Text - 1col">
  <p:cSld name="Title Subtitle Text - 1col">
    <p:spTree>
      <p:nvGrpSpPr>
        <p:cNvPr id="190" name="Shape 190"/>
        <p:cNvGrpSpPr/>
        <p:nvPr/>
      </p:nvGrpSpPr>
      <p:grpSpPr>
        <a:xfrm>
          <a:off x="0" y="0"/>
          <a:ext cx="0" cy="0"/>
          <a:chOff x="0" y="0"/>
          <a:chExt cx="0" cy="0"/>
        </a:xfrm>
      </p:grpSpPr>
      <p:sp>
        <p:nvSpPr>
          <p:cNvPr id="191" name="Google Shape;191;p64"/>
          <p:cNvSpPr txBox="1"/>
          <p:nvPr>
            <p:ph idx="1" type="body"/>
          </p:nvPr>
        </p:nvSpPr>
        <p:spPr>
          <a:xfrm>
            <a:off x="399370" y="1449388"/>
            <a:ext cx="11393260" cy="506611"/>
          </a:xfrm>
          <a:prstGeom prst="rect">
            <a:avLst/>
          </a:prstGeom>
          <a:noFill/>
          <a:ln>
            <a:noFill/>
          </a:ln>
        </p:spPr>
        <p:txBody>
          <a:bodyPr anchorCtr="0" anchor="ctr" bIns="0" lIns="0" spcFirstLastPara="1" rIns="0" wrap="square" tIns="0">
            <a:noAutofit/>
          </a:bodyPr>
          <a:lstStyle>
            <a:lvl1pPr indent="-228600" lvl="0" marL="457200" marR="0" rtl="0" algn="just">
              <a:lnSpc>
                <a:spcPct val="90000"/>
              </a:lnSpc>
              <a:spcBef>
                <a:spcPts val="1000"/>
              </a:spcBef>
              <a:spcAft>
                <a:spcPts val="0"/>
              </a:spcAft>
              <a:buClr>
                <a:schemeClr val="accent6"/>
              </a:buClr>
              <a:buSzPts val="2000"/>
              <a:buFont typeface="Arial"/>
              <a:buNone/>
              <a:defRPr b="0" i="0" sz="2000" u="none" cap="none" strike="noStrike">
                <a:solidFill>
                  <a:schemeClr val="accent6"/>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92" name="Google Shape;192;p64"/>
          <p:cNvSpPr txBox="1"/>
          <p:nvPr>
            <p:ph idx="2" type="body"/>
          </p:nvPr>
        </p:nvSpPr>
        <p:spPr>
          <a:xfrm>
            <a:off x="399370" y="2168525"/>
            <a:ext cx="5518830" cy="4429124"/>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93" name="Google Shape;193;p64"/>
          <p:cNvSpPr txBox="1"/>
          <p:nvPr>
            <p:ph idx="3" type="body"/>
          </p:nvPr>
        </p:nvSpPr>
        <p:spPr>
          <a:xfrm>
            <a:off x="6273801" y="2168525"/>
            <a:ext cx="5518830" cy="4429124"/>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94" name="Google Shape;194;p64"/>
          <p:cNvSpPr txBox="1"/>
          <p:nvPr>
            <p:ph type="title"/>
          </p:nvPr>
        </p:nvSpPr>
        <p:spPr>
          <a:xfrm>
            <a:off x="399370" y="252828"/>
            <a:ext cx="11393260" cy="67544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1366">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Text - 1col">
  <p:cSld name="1_Title Text - 1col">
    <p:spTree>
      <p:nvGrpSpPr>
        <p:cNvPr id="195" name="Shape 195"/>
        <p:cNvGrpSpPr/>
        <p:nvPr/>
      </p:nvGrpSpPr>
      <p:grpSpPr>
        <a:xfrm>
          <a:off x="0" y="0"/>
          <a:ext cx="0" cy="0"/>
          <a:chOff x="0" y="0"/>
          <a:chExt cx="0" cy="0"/>
        </a:xfrm>
      </p:grpSpPr>
      <p:sp>
        <p:nvSpPr>
          <p:cNvPr id="196" name="Google Shape;196;p65"/>
          <p:cNvSpPr txBox="1"/>
          <p:nvPr>
            <p:ph idx="1" type="body"/>
          </p:nvPr>
        </p:nvSpPr>
        <p:spPr>
          <a:xfrm>
            <a:off x="399370" y="1449389"/>
            <a:ext cx="11393260" cy="5096388"/>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chemeClr val="dk2"/>
              </a:buClr>
              <a:buSzPts val="1800"/>
              <a:buFont typeface="Arial"/>
              <a:buNone/>
              <a:defRPr b="0" i="0" sz="1800" u="none" cap="none" strike="noStrike">
                <a:solidFill>
                  <a:schemeClr val="dk2"/>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97" name="Google Shape;197;p65"/>
          <p:cNvSpPr txBox="1"/>
          <p:nvPr>
            <p:ph type="title"/>
          </p:nvPr>
        </p:nvSpPr>
        <p:spPr>
          <a:xfrm>
            <a:off x="399370" y="252828"/>
            <a:ext cx="11393260" cy="67544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913">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ubtitle Content - 2col">
  <p:cSld name="1_Title Subtitle Content - 2col">
    <p:spTree>
      <p:nvGrpSpPr>
        <p:cNvPr id="198" name="Shape 198"/>
        <p:cNvGrpSpPr/>
        <p:nvPr/>
      </p:nvGrpSpPr>
      <p:grpSpPr>
        <a:xfrm>
          <a:off x="0" y="0"/>
          <a:ext cx="0" cy="0"/>
          <a:chOff x="0" y="0"/>
          <a:chExt cx="0" cy="0"/>
        </a:xfrm>
      </p:grpSpPr>
      <p:sp>
        <p:nvSpPr>
          <p:cNvPr id="199" name="Google Shape;199;p66"/>
          <p:cNvSpPr txBox="1"/>
          <p:nvPr>
            <p:ph idx="1" type="body"/>
          </p:nvPr>
        </p:nvSpPr>
        <p:spPr>
          <a:xfrm>
            <a:off x="399369" y="1449388"/>
            <a:ext cx="11393261" cy="500784"/>
          </a:xfrm>
          <a:prstGeom prst="rect">
            <a:avLst/>
          </a:prstGeom>
          <a:noFill/>
          <a:ln>
            <a:noFill/>
          </a:ln>
        </p:spPr>
        <p:txBody>
          <a:bodyPr anchorCtr="0" anchor="ctr" bIns="0" lIns="0" spcFirstLastPara="1" rIns="0" wrap="square" tIns="0">
            <a:noAutofit/>
          </a:bodyPr>
          <a:lstStyle>
            <a:lvl1pPr indent="-228600" lvl="0" marL="457200" marR="0" rtl="0" algn="just">
              <a:lnSpc>
                <a:spcPct val="90000"/>
              </a:lnSpc>
              <a:spcBef>
                <a:spcPts val="1000"/>
              </a:spcBef>
              <a:spcAft>
                <a:spcPts val="0"/>
              </a:spcAft>
              <a:buClr>
                <a:srgbClr val="00ADBB"/>
              </a:buClr>
              <a:buSzPts val="2000"/>
              <a:buFont typeface="Arial"/>
              <a:buNone/>
              <a:defRPr b="0" i="0" sz="2000" u="none" cap="none" strike="noStrike">
                <a:solidFill>
                  <a:srgbClr val="00ADBB"/>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0" name="Google Shape;200;p66"/>
          <p:cNvSpPr txBox="1"/>
          <p:nvPr>
            <p:ph idx="2" type="body"/>
          </p:nvPr>
        </p:nvSpPr>
        <p:spPr>
          <a:xfrm>
            <a:off x="399370" y="2168526"/>
            <a:ext cx="11393260" cy="4429126"/>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chemeClr val="dk2"/>
              </a:buClr>
              <a:buSzPts val="1800"/>
              <a:buFont typeface="Arial"/>
              <a:buNone/>
              <a:defRPr b="0" i="0" sz="1800" u="none" cap="none" strike="noStrike">
                <a:solidFill>
                  <a:schemeClr val="dk2"/>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1" name="Google Shape;201;p66"/>
          <p:cNvSpPr txBox="1"/>
          <p:nvPr>
            <p:ph type="title"/>
          </p:nvPr>
        </p:nvSpPr>
        <p:spPr>
          <a:xfrm>
            <a:off x="399370" y="252828"/>
            <a:ext cx="11393260" cy="67544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1366">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Content - 2col">
  <p:cSld name="1_Title Content - 2col">
    <p:spTree>
      <p:nvGrpSpPr>
        <p:cNvPr id="202" name="Shape 202"/>
        <p:cNvGrpSpPr/>
        <p:nvPr/>
      </p:nvGrpSpPr>
      <p:grpSpPr>
        <a:xfrm>
          <a:off x="0" y="0"/>
          <a:ext cx="0" cy="0"/>
          <a:chOff x="0" y="0"/>
          <a:chExt cx="0" cy="0"/>
        </a:xfrm>
      </p:grpSpPr>
      <p:sp>
        <p:nvSpPr>
          <p:cNvPr id="203" name="Google Shape;203;p67"/>
          <p:cNvSpPr txBox="1"/>
          <p:nvPr>
            <p:ph idx="1" type="body"/>
          </p:nvPr>
        </p:nvSpPr>
        <p:spPr>
          <a:xfrm>
            <a:off x="399370" y="1449389"/>
            <a:ext cx="5518830" cy="5148262"/>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4" name="Google Shape;204;p67"/>
          <p:cNvSpPr txBox="1"/>
          <p:nvPr>
            <p:ph idx="2" type="body"/>
          </p:nvPr>
        </p:nvSpPr>
        <p:spPr>
          <a:xfrm>
            <a:off x="6273801" y="1449389"/>
            <a:ext cx="5518830" cy="5148262"/>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5" name="Google Shape;205;p67"/>
          <p:cNvSpPr txBox="1"/>
          <p:nvPr>
            <p:ph type="title"/>
          </p:nvPr>
        </p:nvSpPr>
        <p:spPr>
          <a:xfrm>
            <a:off x="399370" y="252828"/>
            <a:ext cx="11393260" cy="67544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913">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ubtitle Text - 1col">
  <p:cSld name="1_Title Subtitle Text - 1col">
    <p:spTree>
      <p:nvGrpSpPr>
        <p:cNvPr id="206" name="Shape 206"/>
        <p:cNvGrpSpPr/>
        <p:nvPr/>
      </p:nvGrpSpPr>
      <p:grpSpPr>
        <a:xfrm>
          <a:off x="0" y="0"/>
          <a:ext cx="0" cy="0"/>
          <a:chOff x="0" y="0"/>
          <a:chExt cx="0" cy="0"/>
        </a:xfrm>
      </p:grpSpPr>
      <p:sp>
        <p:nvSpPr>
          <p:cNvPr id="207" name="Google Shape;207;p68"/>
          <p:cNvSpPr txBox="1"/>
          <p:nvPr>
            <p:ph idx="1" type="body"/>
          </p:nvPr>
        </p:nvSpPr>
        <p:spPr>
          <a:xfrm>
            <a:off x="399370" y="1449388"/>
            <a:ext cx="11393260" cy="506611"/>
          </a:xfrm>
          <a:prstGeom prst="rect">
            <a:avLst/>
          </a:prstGeom>
          <a:noFill/>
          <a:ln>
            <a:noFill/>
          </a:ln>
        </p:spPr>
        <p:txBody>
          <a:bodyPr anchorCtr="0" anchor="ctr" bIns="0" lIns="0" spcFirstLastPara="1" rIns="0" wrap="square" tIns="0">
            <a:noAutofit/>
          </a:bodyPr>
          <a:lstStyle>
            <a:lvl1pPr indent="-228600" lvl="0" marL="457200" marR="0" rtl="0" algn="just">
              <a:lnSpc>
                <a:spcPct val="90000"/>
              </a:lnSpc>
              <a:spcBef>
                <a:spcPts val="1000"/>
              </a:spcBef>
              <a:spcAft>
                <a:spcPts val="0"/>
              </a:spcAft>
              <a:buClr>
                <a:schemeClr val="accent6"/>
              </a:buClr>
              <a:buSzPts val="2000"/>
              <a:buFont typeface="Arial"/>
              <a:buNone/>
              <a:defRPr b="0" i="0" sz="2000" u="none" cap="none" strike="noStrike">
                <a:solidFill>
                  <a:schemeClr val="accent6"/>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8" name="Google Shape;208;p68"/>
          <p:cNvSpPr txBox="1"/>
          <p:nvPr>
            <p:ph idx="2" type="body"/>
          </p:nvPr>
        </p:nvSpPr>
        <p:spPr>
          <a:xfrm>
            <a:off x="399370" y="2168525"/>
            <a:ext cx="5518830" cy="4429124"/>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9" name="Google Shape;209;p68"/>
          <p:cNvSpPr txBox="1"/>
          <p:nvPr>
            <p:ph idx="3" type="body"/>
          </p:nvPr>
        </p:nvSpPr>
        <p:spPr>
          <a:xfrm>
            <a:off x="6273801" y="2168525"/>
            <a:ext cx="5518830" cy="4429124"/>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10" name="Google Shape;210;p68"/>
          <p:cNvSpPr txBox="1"/>
          <p:nvPr>
            <p:ph type="title"/>
          </p:nvPr>
        </p:nvSpPr>
        <p:spPr>
          <a:xfrm>
            <a:off x="399370" y="252828"/>
            <a:ext cx="11393260" cy="67544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1366">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211" name="Shape 211"/>
        <p:cNvGrpSpPr/>
        <p:nvPr/>
      </p:nvGrpSpPr>
      <p:grpSpPr>
        <a:xfrm>
          <a:off x="0" y="0"/>
          <a:ext cx="0" cy="0"/>
          <a:chOff x="0" y="0"/>
          <a:chExt cx="0" cy="0"/>
        </a:xfrm>
      </p:grpSpPr>
      <p:sp>
        <p:nvSpPr>
          <p:cNvPr id="212" name="Google Shape;212;p69"/>
          <p:cNvSpPr/>
          <p:nvPr/>
        </p:nvSpPr>
        <p:spPr>
          <a:xfrm>
            <a:off x="0" y="0"/>
            <a:ext cx="12192000" cy="6858000"/>
          </a:xfrm>
          <a:prstGeom prst="rect">
            <a:avLst/>
          </a:prstGeom>
          <a:solidFill>
            <a:srgbClr val="DDEF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3" name="Google Shape;213;p69"/>
          <p:cNvSpPr txBox="1"/>
          <p:nvPr>
            <p:ph type="ctrTitle"/>
          </p:nvPr>
        </p:nvSpPr>
        <p:spPr>
          <a:xfrm>
            <a:off x="2179865" y="2628902"/>
            <a:ext cx="7832271" cy="1600197"/>
          </a:xfrm>
          <a:prstGeom prst="rect">
            <a:avLst/>
          </a:prstGeom>
          <a:noFill/>
          <a:ln>
            <a:noFill/>
          </a:ln>
        </p:spPr>
        <p:txBody>
          <a:bodyPr anchorCtr="0" anchor="ctr" bIns="0" lIns="0" spcFirstLastPara="1" rIns="0" wrap="square" tIns="0">
            <a:normAutofit/>
          </a:bodyPr>
          <a:lstStyle>
            <a:lvl1pPr lvl="0" algn="ctr">
              <a:lnSpc>
                <a:spcPct val="100000"/>
              </a:lnSpc>
              <a:spcBef>
                <a:spcPts val="0"/>
              </a:spcBef>
              <a:spcAft>
                <a:spcPts val="0"/>
              </a:spcAft>
              <a:buClr>
                <a:srgbClr val="00ADBB"/>
              </a:buClr>
              <a:buSzPts val="3200"/>
              <a:buFont typeface="Calibri"/>
              <a:buNone/>
              <a:defRPr sz="3200">
                <a:solidFill>
                  <a:srgbClr val="00ADBB"/>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Text - 1col">
  <p:cSld name="2_Title Text - 1col">
    <p:spTree>
      <p:nvGrpSpPr>
        <p:cNvPr id="214" name="Shape 214"/>
        <p:cNvGrpSpPr/>
        <p:nvPr/>
      </p:nvGrpSpPr>
      <p:grpSpPr>
        <a:xfrm>
          <a:off x="0" y="0"/>
          <a:ext cx="0" cy="0"/>
          <a:chOff x="0" y="0"/>
          <a:chExt cx="0" cy="0"/>
        </a:xfrm>
      </p:grpSpPr>
      <p:sp>
        <p:nvSpPr>
          <p:cNvPr id="215" name="Google Shape;215;p70"/>
          <p:cNvSpPr txBox="1"/>
          <p:nvPr>
            <p:ph idx="1" type="body"/>
          </p:nvPr>
        </p:nvSpPr>
        <p:spPr>
          <a:xfrm>
            <a:off x="399370" y="1449389"/>
            <a:ext cx="11393260" cy="5096388"/>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chemeClr val="dk2"/>
              </a:buClr>
              <a:buSzPts val="1800"/>
              <a:buFont typeface="Arial"/>
              <a:buNone/>
              <a:defRPr b="0" i="0" sz="1800" u="none" cap="none" strike="noStrike">
                <a:solidFill>
                  <a:schemeClr val="dk2"/>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16" name="Google Shape;216;p70"/>
          <p:cNvSpPr txBox="1"/>
          <p:nvPr>
            <p:ph type="title"/>
          </p:nvPr>
        </p:nvSpPr>
        <p:spPr>
          <a:xfrm>
            <a:off x="399370" y="252828"/>
            <a:ext cx="11393260" cy="67544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913">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ubtitle Content - 2col">
  <p:cSld name="2_Title Subtitle Content - 2col">
    <p:spTree>
      <p:nvGrpSpPr>
        <p:cNvPr id="217" name="Shape 217"/>
        <p:cNvGrpSpPr/>
        <p:nvPr/>
      </p:nvGrpSpPr>
      <p:grpSpPr>
        <a:xfrm>
          <a:off x="0" y="0"/>
          <a:ext cx="0" cy="0"/>
          <a:chOff x="0" y="0"/>
          <a:chExt cx="0" cy="0"/>
        </a:xfrm>
      </p:grpSpPr>
      <p:sp>
        <p:nvSpPr>
          <p:cNvPr id="218" name="Google Shape;218;p71"/>
          <p:cNvSpPr txBox="1"/>
          <p:nvPr>
            <p:ph idx="1" type="body"/>
          </p:nvPr>
        </p:nvSpPr>
        <p:spPr>
          <a:xfrm>
            <a:off x="399369" y="1449388"/>
            <a:ext cx="11393261" cy="500784"/>
          </a:xfrm>
          <a:prstGeom prst="rect">
            <a:avLst/>
          </a:prstGeom>
          <a:noFill/>
          <a:ln>
            <a:noFill/>
          </a:ln>
        </p:spPr>
        <p:txBody>
          <a:bodyPr anchorCtr="0" anchor="ctr" bIns="0" lIns="0" spcFirstLastPara="1" rIns="0" wrap="square" tIns="0">
            <a:noAutofit/>
          </a:bodyPr>
          <a:lstStyle>
            <a:lvl1pPr indent="-228600" lvl="0" marL="457200" marR="0" rtl="0" algn="just">
              <a:lnSpc>
                <a:spcPct val="90000"/>
              </a:lnSpc>
              <a:spcBef>
                <a:spcPts val="1000"/>
              </a:spcBef>
              <a:spcAft>
                <a:spcPts val="0"/>
              </a:spcAft>
              <a:buClr>
                <a:srgbClr val="00ADBB"/>
              </a:buClr>
              <a:buSzPts val="2000"/>
              <a:buFont typeface="Arial"/>
              <a:buNone/>
              <a:defRPr b="0" i="0" sz="2000" u="none" cap="none" strike="noStrike">
                <a:solidFill>
                  <a:srgbClr val="00ADBB"/>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19" name="Google Shape;219;p71"/>
          <p:cNvSpPr txBox="1"/>
          <p:nvPr>
            <p:ph idx="2" type="body"/>
          </p:nvPr>
        </p:nvSpPr>
        <p:spPr>
          <a:xfrm>
            <a:off x="399370" y="2168526"/>
            <a:ext cx="11393260" cy="4429126"/>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chemeClr val="dk2"/>
              </a:buClr>
              <a:buSzPts val="1800"/>
              <a:buFont typeface="Arial"/>
              <a:buNone/>
              <a:defRPr b="0" i="0" sz="1800" u="none" cap="none" strike="noStrike">
                <a:solidFill>
                  <a:schemeClr val="dk2"/>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0" name="Google Shape;220;p71"/>
          <p:cNvSpPr txBox="1"/>
          <p:nvPr>
            <p:ph type="title"/>
          </p:nvPr>
        </p:nvSpPr>
        <p:spPr>
          <a:xfrm>
            <a:off x="399370" y="252828"/>
            <a:ext cx="11393260" cy="67544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1366">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Content - 2col">
  <p:cSld name="2_Title Content - 2col">
    <p:spTree>
      <p:nvGrpSpPr>
        <p:cNvPr id="221" name="Shape 221"/>
        <p:cNvGrpSpPr/>
        <p:nvPr/>
      </p:nvGrpSpPr>
      <p:grpSpPr>
        <a:xfrm>
          <a:off x="0" y="0"/>
          <a:ext cx="0" cy="0"/>
          <a:chOff x="0" y="0"/>
          <a:chExt cx="0" cy="0"/>
        </a:xfrm>
      </p:grpSpPr>
      <p:sp>
        <p:nvSpPr>
          <p:cNvPr id="222" name="Google Shape;222;p72"/>
          <p:cNvSpPr txBox="1"/>
          <p:nvPr>
            <p:ph idx="1" type="body"/>
          </p:nvPr>
        </p:nvSpPr>
        <p:spPr>
          <a:xfrm>
            <a:off x="399370" y="1449389"/>
            <a:ext cx="5518830" cy="5148262"/>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3" name="Google Shape;223;p72"/>
          <p:cNvSpPr txBox="1"/>
          <p:nvPr>
            <p:ph idx="2" type="body"/>
          </p:nvPr>
        </p:nvSpPr>
        <p:spPr>
          <a:xfrm>
            <a:off x="6273801" y="1449389"/>
            <a:ext cx="5518830" cy="5148262"/>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4" name="Google Shape;224;p72"/>
          <p:cNvSpPr txBox="1"/>
          <p:nvPr>
            <p:ph type="title"/>
          </p:nvPr>
        </p:nvSpPr>
        <p:spPr>
          <a:xfrm>
            <a:off x="399370" y="252828"/>
            <a:ext cx="11393260" cy="67544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913">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ubtitle Text - 1col">
  <p:cSld name="2_Title Subtitle Text - 1col">
    <p:spTree>
      <p:nvGrpSpPr>
        <p:cNvPr id="225" name="Shape 225"/>
        <p:cNvGrpSpPr/>
        <p:nvPr/>
      </p:nvGrpSpPr>
      <p:grpSpPr>
        <a:xfrm>
          <a:off x="0" y="0"/>
          <a:ext cx="0" cy="0"/>
          <a:chOff x="0" y="0"/>
          <a:chExt cx="0" cy="0"/>
        </a:xfrm>
      </p:grpSpPr>
      <p:sp>
        <p:nvSpPr>
          <p:cNvPr id="226" name="Google Shape;226;p73"/>
          <p:cNvSpPr txBox="1"/>
          <p:nvPr>
            <p:ph idx="1" type="body"/>
          </p:nvPr>
        </p:nvSpPr>
        <p:spPr>
          <a:xfrm>
            <a:off x="399370" y="1449388"/>
            <a:ext cx="11393260" cy="506611"/>
          </a:xfrm>
          <a:prstGeom prst="rect">
            <a:avLst/>
          </a:prstGeom>
          <a:noFill/>
          <a:ln>
            <a:noFill/>
          </a:ln>
        </p:spPr>
        <p:txBody>
          <a:bodyPr anchorCtr="0" anchor="ctr" bIns="0" lIns="0" spcFirstLastPara="1" rIns="0" wrap="square" tIns="0">
            <a:noAutofit/>
          </a:bodyPr>
          <a:lstStyle>
            <a:lvl1pPr indent="-228600" lvl="0" marL="457200" marR="0" rtl="0" algn="just">
              <a:lnSpc>
                <a:spcPct val="90000"/>
              </a:lnSpc>
              <a:spcBef>
                <a:spcPts val="1000"/>
              </a:spcBef>
              <a:spcAft>
                <a:spcPts val="0"/>
              </a:spcAft>
              <a:buClr>
                <a:schemeClr val="accent6"/>
              </a:buClr>
              <a:buSzPts val="2000"/>
              <a:buFont typeface="Arial"/>
              <a:buNone/>
              <a:defRPr b="0" i="0" sz="2000" u="none" cap="none" strike="noStrike">
                <a:solidFill>
                  <a:schemeClr val="accent6"/>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7" name="Google Shape;227;p73"/>
          <p:cNvSpPr txBox="1"/>
          <p:nvPr>
            <p:ph idx="2" type="body"/>
          </p:nvPr>
        </p:nvSpPr>
        <p:spPr>
          <a:xfrm>
            <a:off x="399370" y="2168525"/>
            <a:ext cx="5518830" cy="4429124"/>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8" name="Google Shape;228;p73"/>
          <p:cNvSpPr txBox="1"/>
          <p:nvPr>
            <p:ph idx="3" type="body"/>
          </p:nvPr>
        </p:nvSpPr>
        <p:spPr>
          <a:xfrm>
            <a:off x="6273801" y="2168525"/>
            <a:ext cx="5518830" cy="4429124"/>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9" name="Google Shape;229;p73"/>
          <p:cNvSpPr txBox="1"/>
          <p:nvPr>
            <p:ph type="title"/>
          </p:nvPr>
        </p:nvSpPr>
        <p:spPr>
          <a:xfrm>
            <a:off x="399370" y="252828"/>
            <a:ext cx="11393260" cy="67544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1366">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30" name="Shape 230"/>
        <p:cNvGrpSpPr/>
        <p:nvPr/>
      </p:nvGrpSpPr>
      <p:grpSpPr>
        <a:xfrm>
          <a:off x="0" y="0"/>
          <a:ext cx="0" cy="0"/>
          <a:chOff x="0" y="0"/>
          <a:chExt cx="0" cy="0"/>
        </a:xfrm>
      </p:grpSpPr>
      <p:sp>
        <p:nvSpPr>
          <p:cNvPr id="231" name="Google Shape;231;p74"/>
          <p:cNvSpPr/>
          <p:nvPr/>
        </p:nvSpPr>
        <p:spPr>
          <a:xfrm>
            <a:off x="0" y="0"/>
            <a:ext cx="12192000" cy="6858000"/>
          </a:xfrm>
          <a:prstGeom prst="rect">
            <a:avLst/>
          </a:prstGeom>
          <a:solidFill>
            <a:srgbClr val="DDEF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2" name="Google Shape;232;p74"/>
          <p:cNvSpPr txBox="1"/>
          <p:nvPr>
            <p:ph type="ctrTitle"/>
          </p:nvPr>
        </p:nvSpPr>
        <p:spPr>
          <a:xfrm>
            <a:off x="2179865" y="2628902"/>
            <a:ext cx="7832271" cy="1600197"/>
          </a:xfrm>
          <a:prstGeom prst="rect">
            <a:avLst/>
          </a:prstGeom>
          <a:noFill/>
          <a:ln>
            <a:noFill/>
          </a:ln>
        </p:spPr>
        <p:txBody>
          <a:bodyPr anchorCtr="0" anchor="ctr" bIns="0" lIns="0" spcFirstLastPara="1" rIns="0" wrap="square" tIns="0">
            <a:normAutofit/>
          </a:bodyPr>
          <a:lstStyle>
            <a:lvl1pPr lvl="0" algn="ctr">
              <a:lnSpc>
                <a:spcPct val="100000"/>
              </a:lnSpc>
              <a:spcBef>
                <a:spcPts val="0"/>
              </a:spcBef>
              <a:spcAft>
                <a:spcPts val="0"/>
              </a:spcAft>
              <a:buClr>
                <a:srgbClr val="00ADBB"/>
              </a:buClr>
              <a:buSzPts val="3200"/>
              <a:buFont typeface="Calibri"/>
              <a:buNone/>
              <a:defRPr sz="3200">
                <a:solidFill>
                  <a:srgbClr val="00ADBB"/>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9.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21" Type="http://schemas.openxmlformats.org/officeDocument/2006/relationships/theme" Target="../theme/theme3.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slideLayout" Target="../slideLayouts/slideLayout18.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20.xml"/><Relationship Id="rId3" Type="http://schemas.openxmlformats.org/officeDocument/2006/relationships/theme" Target="../theme/theme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9.xml"/><Relationship Id="rId10" Type="http://schemas.openxmlformats.org/officeDocument/2006/relationships/slideLayout" Target="../slideLayouts/slideLayout28.xml"/><Relationship Id="rId13" Type="http://schemas.openxmlformats.org/officeDocument/2006/relationships/slideLayout" Target="../slideLayouts/slideLayout31.xml"/><Relationship Id="rId12" Type="http://schemas.openxmlformats.org/officeDocument/2006/relationships/slideLayout" Target="../slideLayouts/slideLayout30.xml"/><Relationship Id="rId1" Type="http://schemas.openxmlformats.org/officeDocument/2006/relationships/image" Target="../media/image1.png"/><Relationship Id="rId2" Type="http://schemas.openxmlformats.org/officeDocument/2006/relationships/image" Target="../media/image8.png"/><Relationship Id="rId3" Type="http://schemas.openxmlformats.org/officeDocument/2006/relationships/slideLayout" Target="../slideLayouts/slideLayout21.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5" Type="http://schemas.openxmlformats.org/officeDocument/2006/relationships/slideLayout" Target="../slideLayouts/slideLayout33.xml"/><Relationship Id="rId14" Type="http://schemas.openxmlformats.org/officeDocument/2006/relationships/slideLayout" Target="../slideLayouts/slideLayout32.xml"/><Relationship Id="rId17" Type="http://schemas.openxmlformats.org/officeDocument/2006/relationships/theme" Target="../theme/theme4.xml"/><Relationship Id="rId16" Type="http://schemas.openxmlformats.org/officeDocument/2006/relationships/slideLayout" Target="../slideLayouts/slideLayout34.xml"/><Relationship Id="rId5" Type="http://schemas.openxmlformats.org/officeDocument/2006/relationships/slideLayout" Target="../slideLayouts/slideLayout23.xml"/><Relationship Id="rId6" Type="http://schemas.openxmlformats.org/officeDocument/2006/relationships/slideLayout" Target="../slideLayouts/slideLayout24.xml"/><Relationship Id="rId7" Type="http://schemas.openxmlformats.org/officeDocument/2006/relationships/slideLayout" Target="../slideLayouts/slideLayout25.xml"/><Relationship Id="rId8"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grpSp>
        <p:nvGrpSpPr>
          <p:cNvPr id="10" name="Google Shape;10;p38"/>
          <p:cNvGrpSpPr/>
          <p:nvPr/>
        </p:nvGrpSpPr>
        <p:grpSpPr>
          <a:xfrm>
            <a:off x="0" y="-8467"/>
            <a:ext cx="12192000" cy="6866467"/>
            <a:chOff x="0" y="-8467"/>
            <a:chExt cx="12192000" cy="6866467"/>
          </a:xfrm>
        </p:grpSpPr>
        <p:cxnSp>
          <p:nvCxnSpPr>
            <p:cNvPr id="11" name="Google Shape;11;p38"/>
            <p:cNvCxnSpPr/>
            <p:nvPr/>
          </p:nvCxnSpPr>
          <p:spPr>
            <a:xfrm>
              <a:off x="9371012" y="0"/>
              <a:ext cx="1219200" cy="6858000"/>
            </a:xfrm>
            <a:prstGeom prst="straightConnector1">
              <a:avLst/>
            </a:prstGeom>
            <a:noFill/>
            <a:ln cap="flat" cmpd="sng" w="9525">
              <a:solidFill>
                <a:srgbClr val="BFBFBF"/>
              </a:solidFill>
              <a:prstDash val="solid"/>
              <a:round/>
              <a:headEnd len="sm" w="sm" type="none"/>
              <a:tailEnd len="sm" w="sm" type="none"/>
            </a:ln>
          </p:spPr>
        </p:cxnSp>
        <p:cxnSp>
          <p:nvCxnSpPr>
            <p:cNvPr id="12" name="Google Shape;12;p38"/>
            <p:cNvCxnSpPr/>
            <p:nvPr/>
          </p:nvCxnSpPr>
          <p:spPr>
            <a:xfrm flipH="1">
              <a:off x="7425267" y="3681413"/>
              <a:ext cx="4763558" cy="3176587"/>
            </a:xfrm>
            <a:prstGeom prst="straightConnector1">
              <a:avLst/>
            </a:prstGeom>
            <a:noFill/>
            <a:ln cap="flat" cmpd="sng" w="9525">
              <a:solidFill>
                <a:srgbClr val="D8D8D8"/>
              </a:solidFill>
              <a:prstDash val="solid"/>
              <a:round/>
              <a:headEnd len="sm" w="sm" type="none"/>
              <a:tailEnd len="sm" w="sm" type="none"/>
            </a:ln>
          </p:spPr>
        </p:cxnSp>
        <p:sp>
          <p:nvSpPr>
            <p:cNvPr id="13" name="Google Shape;13;p38"/>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30196"/>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4" name="Google Shape;14;p38"/>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5" name="Google Shape;15;p38"/>
            <p:cNvSpPr/>
            <p:nvPr/>
          </p:nvSpPr>
          <p:spPr>
            <a:xfrm>
              <a:off x="8932333" y="3048000"/>
              <a:ext cx="3259667" cy="3810000"/>
            </a:xfrm>
            <a:prstGeom prst="triangle">
              <a:avLst>
                <a:gd fmla="val 100000" name="adj"/>
              </a:avLst>
            </a:prstGeom>
            <a:solidFill>
              <a:schemeClr val="accent2">
                <a:alpha val="7215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6" name="Google Shape;16;p38"/>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3E7818">
                <a:alpha val="70196"/>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7" name="Google Shape;17;p38"/>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BFE471">
                <a:alpha val="70196"/>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8" name="Google Shape;18;p38"/>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chemeClr val="accent1">
                <a:alpha val="65098"/>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9" name="Google Shape;19;p38"/>
            <p:cNvSpPr/>
            <p:nvPr/>
          </p:nvSpPr>
          <p:spPr>
            <a:xfrm>
              <a:off x="10371666" y="3589867"/>
              <a:ext cx="1817159" cy="3268133"/>
            </a:xfrm>
            <a:prstGeom prst="triangle">
              <a:avLst>
                <a:gd fmla="val 100000" name="adj"/>
              </a:avLst>
            </a:prstGeom>
            <a:solidFill>
              <a:schemeClr val="accent1">
                <a:alpha val="8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20" name="Google Shape;20;p38"/>
            <p:cNvSpPr/>
            <p:nvPr/>
          </p:nvSpPr>
          <p:spPr>
            <a:xfrm>
              <a:off x="0" y="4013200"/>
              <a:ext cx="448733" cy="2844800"/>
            </a:xfrm>
            <a:prstGeom prst="triangle">
              <a:avLst>
                <a:gd fmla="val 0" name="adj"/>
              </a:avLst>
            </a:prstGeom>
            <a:solidFill>
              <a:schemeClr val="accent1">
                <a:alpha val="85098"/>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grpSp>
      <p:sp>
        <p:nvSpPr>
          <p:cNvPr id="21" name="Google Shape;21;p38"/>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marR="0" rtl="0" algn="l">
              <a:spcBef>
                <a:spcPts val="0"/>
              </a:spcBef>
              <a:spcAft>
                <a:spcPts val="0"/>
              </a:spcAft>
              <a:buClr>
                <a:schemeClr val="accent1"/>
              </a:buClr>
              <a:buSzPts val="3600"/>
              <a:buFont typeface="Trebuchet MS"/>
              <a:buNone/>
              <a:defRPr b="0" i="0" sz="3600" u="none" cap="none" strike="noStrike">
                <a:solidFill>
                  <a:schemeClr val="accent1"/>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22" name="Google Shape;22;p38"/>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a:bodyPr>
          <a:lstStyle>
            <a:lvl1pPr indent="-320040" lvl="0" marL="457200" marR="0" rtl="0" algn="l">
              <a:spcBef>
                <a:spcPts val="1000"/>
              </a:spcBef>
              <a:spcAft>
                <a:spcPts val="0"/>
              </a:spcAft>
              <a:buClr>
                <a:schemeClr val="accent1"/>
              </a:buClr>
              <a:buSzPts val="1440"/>
              <a:buFont typeface="Noto Sans Symbols"/>
              <a:buChar char="►"/>
              <a:defRPr b="0" i="0" sz="1800" u="none" cap="none" strike="noStrike">
                <a:solidFill>
                  <a:srgbClr val="3F3F3F"/>
                </a:solidFill>
                <a:latin typeface="Trebuchet MS"/>
                <a:ea typeface="Trebuchet MS"/>
                <a:cs typeface="Trebuchet MS"/>
                <a:sym typeface="Trebuchet MS"/>
              </a:defRPr>
            </a:lvl1pPr>
            <a:lvl2pPr indent="-309880" lvl="1" marL="914400" marR="0" rtl="0" algn="l">
              <a:spcBef>
                <a:spcPts val="1000"/>
              </a:spcBef>
              <a:spcAft>
                <a:spcPts val="0"/>
              </a:spcAft>
              <a:buClr>
                <a:schemeClr val="accent1"/>
              </a:buClr>
              <a:buSzPts val="1280"/>
              <a:buFont typeface="Noto Sans Symbols"/>
              <a:buChar char="►"/>
              <a:defRPr b="0" i="0" sz="1600" u="none" cap="none" strike="noStrike">
                <a:solidFill>
                  <a:srgbClr val="3F3F3F"/>
                </a:solidFill>
                <a:latin typeface="Trebuchet MS"/>
                <a:ea typeface="Trebuchet MS"/>
                <a:cs typeface="Trebuchet MS"/>
                <a:sym typeface="Trebuchet MS"/>
              </a:defRPr>
            </a:lvl2pPr>
            <a:lvl3pPr indent="-299720" lvl="2" marL="1371600" marR="0" rtl="0" algn="l">
              <a:spcBef>
                <a:spcPts val="1000"/>
              </a:spcBef>
              <a:spcAft>
                <a:spcPts val="0"/>
              </a:spcAft>
              <a:buClr>
                <a:schemeClr val="accent1"/>
              </a:buClr>
              <a:buSzPts val="1120"/>
              <a:buFont typeface="Noto Sans Symbols"/>
              <a:buChar char="►"/>
              <a:defRPr b="0" i="0" sz="1400" u="none" cap="none" strike="noStrike">
                <a:solidFill>
                  <a:srgbClr val="3F3F3F"/>
                </a:solidFill>
                <a:latin typeface="Trebuchet MS"/>
                <a:ea typeface="Trebuchet MS"/>
                <a:cs typeface="Trebuchet MS"/>
                <a:sym typeface="Trebuchet MS"/>
              </a:defRPr>
            </a:lvl3pPr>
            <a:lvl4pPr indent="-289560" lvl="3" marL="18288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4pPr>
            <a:lvl5pPr indent="-289560" lvl="4" marL="22860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5pPr>
            <a:lvl6pPr indent="-289560" lvl="5" marL="27432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6pPr>
            <a:lvl7pPr indent="-289560" lvl="6" marL="32004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7pPr>
            <a:lvl8pPr indent="-289560" lvl="7" marL="36576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8pPr>
            <a:lvl9pPr indent="-289560" lvl="8" marL="41148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9pPr>
          </a:lstStyle>
          <a:p/>
        </p:txBody>
      </p:sp>
      <p:sp>
        <p:nvSpPr>
          <p:cNvPr id="23" name="Google Shape;23;p38"/>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sz="900">
                <a:solidFill>
                  <a:srgbClr val="888888"/>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9pPr>
          </a:lstStyle>
          <a:p/>
        </p:txBody>
      </p:sp>
      <p:sp>
        <p:nvSpPr>
          <p:cNvPr id="24" name="Google Shape;24;p38"/>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900">
                <a:solidFill>
                  <a:srgbClr val="888888"/>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9pPr>
          </a:lstStyle>
          <a:p/>
        </p:txBody>
      </p:sp>
      <p:sp>
        <p:nvSpPr>
          <p:cNvPr id="25" name="Google Shape;25;p38"/>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sz="900" u="none">
                <a:solidFill>
                  <a:schemeClr val="accent1"/>
                </a:solidFill>
                <a:latin typeface="Trebuchet MS"/>
                <a:ea typeface="Trebuchet MS"/>
                <a:cs typeface="Trebuchet MS"/>
                <a:sym typeface="Trebuchet MS"/>
              </a:defRPr>
            </a:lvl1pPr>
            <a:lvl2pPr indent="0" lvl="1" marL="0" marR="0" rtl="0" algn="r">
              <a:spcBef>
                <a:spcPts val="0"/>
              </a:spcBef>
              <a:buNone/>
              <a:defRPr b="0" sz="900" u="none">
                <a:solidFill>
                  <a:schemeClr val="accent1"/>
                </a:solidFill>
                <a:latin typeface="Trebuchet MS"/>
                <a:ea typeface="Trebuchet MS"/>
                <a:cs typeface="Trebuchet MS"/>
                <a:sym typeface="Trebuchet MS"/>
              </a:defRPr>
            </a:lvl2pPr>
            <a:lvl3pPr indent="0" lvl="2" marL="0" marR="0" rtl="0" algn="r">
              <a:spcBef>
                <a:spcPts val="0"/>
              </a:spcBef>
              <a:buNone/>
              <a:defRPr b="0" sz="900" u="none">
                <a:solidFill>
                  <a:schemeClr val="accent1"/>
                </a:solidFill>
                <a:latin typeface="Trebuchet MS"/>
                <a:ea typeface="Trebuchet MS"/>
                <a:cs typeface="Trebuchet MS"/>
                <a:sym typeface="Trebuchet MS"/>
              </a:defRPr>
            </a:lvl3pPr>
            <a:lvl4pPr indent="0" lvl="3" marL="0" marR="0" rtl="0" algn="r">
              <a:spcBef>
                <a:spcPts val="0"/>
              </a:spcBef>
              <a:buNone/>
              <a:defRPr b="0" sz="900" u="none">
                <a:solidFill>
                  <a:schemeClr val="accent1"/>
                </a:solidFill>
                <a:latin typeface="Trebuchet MS"/>
                <a:ea typeface="Trebuchet MS"/>
                <a:cs typeface="Trebuchet MS"/>
                <a:sym typeface="Trebuchet MS"/>
              </a:defRPr>
            </a:lvl4pPr>
            <a:lvl5pPr indent="0" lvl="4" marL="0" marR="0" rtl="0" algn="r">
              <a:spcBef>
                <a:spcPts val="0"/>
              </a:spcBef>
              <a:buNone/>
              <a:defRPr b="0" sz="900" u="none">
                <a:solidFill>
                  <a:schemeClr val="accent1"/>
                </a:solidFill>
                <a:latin typeface="Trebuchet MS"/>
                <a:ea typeface="Trebuchet MS"/>
                <a:cs typeface="Trebuchet MS"/>
                <a:sym typeface="Trebuchet MS"/>
              </a:defRPr>
            </a:lvl5pPr>
            <a:lvl6pPr indent="0" lvl="5" marL="0" marR="0" rtl="0" algn="r">
              <a:spcBef>
                <a:spcPts val="0"/>
              </a:spcBef>
              <a:buNone/>
              <a:defRPr b="0" sz="900" u="none">
                <a:solidFill>
                  <a:schemeClr val="accent1"/>
                </a:solidFill>
                <a:latin typeface="Trebuchet MS"/>
                <a:ea typeface="Trebuchet MS"/>
                <a:cs typeface="Trebuchet MS"/>
                <a:sym typeface="Trebuchet MS"/>
              </a:defRPr>
            </a:lvl6pPr>
            <a:lvl7pPr indent="0" lvl="6" marL="0" marR="0" rtl="0" algn="r">
              <a:spcBef>
                <a:spcPts val="0"/>
              </a:spcBef>
              <a:buNone/>
              <a:defRPr b="0" sz="900" u="none">
                <a:solidFill>
                  <a:schemeClr val="accent1"/>
                </a:solidFill>
                <a:latin typeface="Trebuchet MS"/>
                <a:ea typeface="Trebuchet MS"/>
                <a:cs typeface="Trebuchet MS"/>
                <a:sym typeface="Trebuchet MS"/>
              </a:defRPr>
            </a:lvl7pPr>
            <a:lvl8pPr indent="0" lvl="7" marL="0" marR="0" rtl="0" algn="r">
              <a:spcBef>
                <a:spcPts val="0"/>
              </a:spcBef>
              <a:buNone/>
              <a:defRPr b="0" sz="900" u="none">
                <a:solidFill>
                  <a:schemeClr val="accent1"/>
                </a:solidFill>
                <a:latin typeface="Trebuchet MS"/>
                <a:ea typeface="Trebuchet MS"/>
                <a:cs typeface="Trebuchet MS"/>
                <a:sym typeface="Trebuchet MS"/>
              </a:defRPr>
            </a:lvl8pPr>
            <a:lvl9pPr indent="0" lvl="8" marL="0" marR="0" rtl="0" algn="r">
              <a:spcBef>
                <a:spcPts val="0"/>
              </a:spcBef>
              <a:buNone/>
              <a:defRPr b="0" sz="900" u="non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US"/>
              <a:t>‹#›</a:t>
            </a:fld>
            <a:endParaRPr/>
          </a:p>
        </p:txBody>
      </p:sp>
      <p:pic>
        <p:nvPicPr>
          <p:cNvPr descr="A green and black logo&#10;&#10;AI-generated content may be incorrect." id="26" name="Google Shape;26;p38"/>
          <p:cNvPicPr preferRelativeResize="0"/>
          <p:nvPr/>
        </p:nvPicPr>
        <p:blipFill rotWithShape="1">
          <a:blip r:embed="rId1">
            <a:alphaModFix/>
          </a:blip>
          <a:srcRect b="0" l="0" r="0" t="0"/>
          <a:stretch/>
        </p:blipFill>
        <p:spPr>
          <a:xfrm>
            <a:off x="368816" y="-252574"/>
            <a:ext cx="1408173" cy="1408173"/>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54" name="Shape 154"/>
        <p:cNvGrpSpPr/>
        <p:nvPr/>
      </p:nvGrpSpPr>
      <p:grpSpPr>
        <a:xfrm>
          <a:off x="0" y="0"/>
          <a:ext cx="0" cy="0"/>
          <a:chOff x="0" y="0"/>
          <a:chExt cx="0" cy="0"/>
        </a:xfrm>
      </p:grpSpPr>
      <p:grpSp>
        <p:nvGrpSpPr>
          <p:cNvPr id="155" name="Google Shape;155;p42"/>
          <p:cNvGrpSpPr/>
          <p:nvPr/>
        </p:nvGrpSpPr>
        <p:grpSpPr>
          <a:xfrm>
            <a:off x="0" y="-8467"/>
            <a:ext cx="12192000" cy="6866467"/>
            <a:chOff x="0" y="-8467"/>
            <a:chExt cx="12192000" cy="6866467"/>
          </a:xfrm>
        </p:grpSpPr>
        <p:cxnSp>
          <p:nvCxnSpPr>
            <p:cNvPr id="156" name="Google Shape;156;p42"/>
            <p:cNvCxnSpPr/>
            <p:nvPr/>
          </p:nvCxnSpPr>
          <p:spPr>
            <a:xfrm>
              <a:off x="9371012" y="0"/>
              <a:ext cx="1219200" cy="6858000"/>
            </a:xfrm>
            <a:prstGeom prst="straightConnector1">
              <a:avLst/>
            </a:prstGeom>
            <a:noFill/>
            <a:ln cap="flat" cmpd="sng" w="9525">
              <a:solidFill>
                <a:schemeClr val="dk1"/>
              </a:solidFill>
              <a:prstDash val="solid"/>
              <a:round/>
              <a:headEnd len="sm" w="sm" type="none"/>
              <a:tailEnd len="sm" w="sm" type="none"/>
            </a:ln>
          </p:spPr>
        </p:cxnSp>
        <p:cxnSp>
          <p:nvCxnSpPr>
            <p:cNvPr id="157" name="Google Shape;157;p42"/>
            <p:cNvCxnSpPr/>
            <p:nvPr/>
          </p:nvCxnSpPr>
          <p:spPr>
            <a:xfrm flipH="1">
              <a:off x="7425267" y="3681413"/>
              <a:ext cx="4763558" cy="3176587"/>
            </a:xfrm>
            <a:prstGeom prst="straightConnector1">
              <a:avLst/>
            </a:prstGeom>
            <a:noFill/>
            <a:ln cap="flat" cmpd="sng" w="9525">
              <a:solidFill>
                <a:schemeClr val="dk1"/>
              </a:solidFill>
              <a:prstDash val="solid"/>
              <a:round/>
              <a:headEnd len="sm" w="sm" type="none"/>
              <a:tailEnd len="sm" w="sm" type="none"/>
            </a:ln>
          </p:spPr>
        </p:cxnSp>
        <p:sp>
          <p:nvSpPr>
            <p:cNvPr id="158" name="Google Shape;158;p42"/>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30196"/>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59" name="Google Shape;159;p42"/>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60" name="Google Shape;160;p42"/>
            <p:cNvSpPr/>
            <p:nvPr/>
          </p:nvSpPr>
          <p:spPr>
            <a:xfrm>
              <a:off x="8932333" y="3048000"/>
              <a:ext cx="3259667" cy="3810000"/>
            </a:xfrm>
            <a:prstGeom prst="triangle">
              <a:avLst>
                <a:gd fmla="val 100000" name="adj"/>
              </a:avLst>
            </a:prstGeom>
            <a:solidFill>
              <a:schemeClr val="accent2">
                <a:alpha val="7215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61" name="Google Shape;161;p42"/>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3E7818">
                <a:alpha val="70196"/>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62" name="Google Shape;162;p42"/>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BFE471">
                <a:alpha val="70196"/>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63" name="Google Shape;163;p42"/>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chemeClr val="accent1">
                <a:alpha val="65098"/>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64" name="Google Shape;164;p42"/>
            <p:cNvSpPr/>
            <p:nvPr/>
          </p:nvSpPr>
          <p:spPr>
            <a:xfrm>
              <a:off x="10371666" y="3589867"/>
              <a:ext cx="1817159" cy="3268133"/>
            </a:xfrm>
            <a:prstGeom prst="triangle">
              <a:avLst>
                <a:gd fmla="val 100000" name="adj"/>
              </a:avLst>
            </a:prstGeom>
            <a:solidFill>
              <a:schemeClr val="accent1">
                <a:alpha val="8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65" name="Google Shape;165;p42"/>
            <p:cNvSpPr/>
            <p:nvPr/>
          </p:nvSpPr>
          <p:spPr>
            <a:xfrm>
              <a:off x="0" y="4013200"/>
              <a:ext cx="448733" cy="2844800"/>
            </a:xfrm>
            <a:prstGeom prst="triangle">
              <a:avLst>
                <a:gd fmla="val 0" name="adj"/>
              </a:avLst>
            </a:prstGeom>
            <a:solidFill>
              <a:schemeClr val="accent1">
                <a:alpha val="85098"/>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grpSp>
      <p:sp>
        <p:nvSpPr>
          <p:cNvPr id="166" name="Google Shape;166;p42"/>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marR="0" rtl="0" algn="l">
              <a:spcBef>
                <a:spcPts val="0"/>
              </a:spcBef>
              <a:spcAft>
                <a:spcPts val="0"/>
              </a:spcAft>
              <a:buClr>
                <a:schemeClr val="accent1"/>
              </a:buClr>
              <a:buSzPts val="3600"/>
              <a:buFont typeface="Trebuchet MS"/>
              <a:buNone/>
              <a:defRPr b="0" i="0" sz="3600" u="none" cap="none" strike="noStrike">
                <a:solidFill>
                  <a:schemeClr val="accent1"/>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lt2"/>
                </a:solidFill>
              </a:defRPr>
            </a:lvl2pPr>
            <a:lvl3pPr lvl="2" marR="0" rtl="0" algn="l">
              <a:spcBef>
                <a:spcPts val="0"/>
              </a:spcBef>
              <a:spcAft>
                <a:spcPts val="0"/>
              </a:spcAft>
              <a:buSzPts val="1400"/>
              <a:buNone/>
              <a:defRPr b="0" i="0" sz="1800" u="none" cap="none" strike="noStrike">
                <a:solidFill>
                  <a:schemeClr val="lt2"/>
                </a:solidFill>
              </a:defRPr>
            </a:lvl3pPr>
            <a:lvl4pPr lvl="3" marR="0" rtl="0" algn="l">
              <a:spcBef>
                <a:spcPts val="0"/>
              </a:spcBef>
              <a:spcAft>
                <a:spcPts val="0"/>
              </a:spcAft>
              <a:buSzPts val="1400"/>
              <a:buNone/>
              <a:defRPr b="0" i="0" sz="1800" u="none" cap="none" strike="noStrike">
                <a:solidFill>
                  <a:schemeClr val="lt2"/>
                </a:solidFill>
              </a:defRPr>
            </a:lvl4pPr>
            <a:lvl5pPr lvl="4" marR="0" rtl="0" algn="l">
              <a:spcBef>
                <a:spcPts val="0"/>
              </a:spcBef>
              <a:spcAft>
                <a:spcPts val="0"/>
              </a:spcAft>
              <a:buSzPts val="1400"/>
              <a:buNone/>
              <a:defRPr b="0" i="0" sz="1800" u="none" cap="none" strike="noStrike">
                <a:solidFill>
                  <a:schemeClr val="lt2"/>
                </a:solidFill>
              </a:defRPr>
            </a:lvl5pPr>
            <a:lvl6pPr lvl="5" marR="0" rtl="0" algn="l">
              <a:spcBef>
                <a:spcPts val="0"/>
              </a:spcBef>
              <a:spcAft>
                <a:spcPts val="0"/>
              </a:spcAft>
              <a:buSzPts val="1400"/>
              <a:buNone/>
              <a:defRPr b="0" i="0" sz="1800" u="none" cap="none" strike="noStrike">
                <a:solidFill>
                  <a:schemeClr val="lt2"/>
                </a:solidFill>
              </a:defRPr>
            </a:lvl6pPr>
            <a:lvl7pPr lvl="6" marR="0" rtl="0" algn="l">
              <a:spcBef>
                <a:spcPts val="0"/>
              </a:spcBef>
              <a:spcAft>
                <a:spcPts val="0"/>
              </a:spcAft>
              <a:buSzPts val="1400"/>
              <a:buNone/>
              <a:defRPr b="0" i="0" sz="1800" u="none" cap="none" strike="noStrike">
                <a:solidFill>
                  <a:schemeClr val="lt2"/>
                </a:solidFill>
              </a:defRPr>
            </a:lvl7pPr>
            <a:lvl8pPr lvl="7" marR="0" rtl="0" algn="l">
              <a:spcBef>
                <a:spcPts val="0"/>
              </a:spcBef>
              <a:spcAft>
                <a:spcPts val="0"/>
              </a:spcAft>
              <a:buSzPts val="1400"/>
              <a:buNone/>
              <a:defRPr b="0" i="0" sz="1800" u="none" cap="none" strike="noStrike">
                <a:solidFill>
                  <a:schemeClr val="lt2"/>
                </a:solidFill>
              </a:defRPr>
            </a:lvl8pPr>
            <a:lvl9pPr lvl="8" marR="0" rtl="0" algn="l">
              <a:spcBef>
                <a:spcPts val="0"/>
              </a:spcBef>
              <a:spcAft>
                <a:spcPts val="0"/>
              </a:spcAft>
              <a:buSzPts val="1400"/>
              <a:buNone/>
              <a:defRPr b="0" i="0" sz="1800" u="none" cap="none" strike="noStrike">
                <a:solidFill>
                  <a:schemeClr val="lt2"/>
                </a:solidFill>
              </a:defRPr>
            </a:lvl9pPr>
          </a:lstStyle>
          <a:p/>
        </p:txBody>
      </p:sp>
      <p:sp>
        <p:nvSpPr>
          <p:cNvPr id="167" name="Google Shape;167;p42"/>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a:bodyPr>
          <a:lstStyle>
            <a:lvl1pPr indent="-320040" lvl="0" marL="457200" marR="0" rtl="0" algn="l">
              <a:spcBef>
                <a:spcPts val="1000"/>
              </a:spcBef>
              <a:spcAft>
                <a:spcPts val="0"/>
              </a:spcAft>
              <a:buClr>
                <a:schemeClr val="accent1"/>
              </a:buClr>
              <a:buSzPts val="1440"/>
              <a:buFont typeface="Noto Sans Symbols"/>
              <a:buChar char="►"/>
              <a:defRPr b="0" i="0" sz="1800" u="none" cap="none" strike="noStrike">
                <a:solidFill>
                  <a:srgbClr val="FEFEFE"/>
                </a:solidFill>
                <a:latin typeface="Trebuchet MS"/>
                <a:ea typeface="Trebuchet MS"/>
                <a:cs typeface="Trebuchet MS"/>
                <a:sym typeface="Trebuchet MS"/>
              </a:defRPr>
            </a:lvl1pPr>
            <a:lvl2pPr indent="-309880" lvl="1" marL="914400" marR="0" rtl="0" algn="l">
              <a:spcBef>
                <a:spcPts val="1000"/>
              </a:spcBef>
              <a:spcAft>
                <a:spcPts val="0"/>
              </a:spcAft>
              <a:buClr>
                <a:schemeClr val="accent1"/>
              </a:buClr>
              <a:buSzPts val="1280"/>
              <a:buFont typeface="Noto Sans Symbols"/>
              <a:buChar char="►"/>
              <a:defRPr b="0" i="0" sz="1600" u="none" cap="none" strike="noStrike">
                <a:solidFill>
                  <a:srgbClr val="FEFEFE"/>
                </a:solidFill>
                <a:latin typeface="Trebuchet MS"/>
                <a:ea typeface="Trebuchet MS"/>
                <a:cs typeface="Trebuchet MS"/>
                <a:sym typeface="Trebuchet MS"/>
              </a:defRPr>
            </a:lvl2pPr>
            <a:lvl3pPr indent="-299720" lvl="2" marL="1371600" marR="0" rtl="0" algn="l">
              <a:spcBef>
                <a:spcPts val="1000"/>
              </a:spcBef>
              <a:spcAft>
                <a:spcPts val="0"/>
              </a:spcAft>
              <a:buClr>
                <a:schemeClr val="accent1"/>
              </a:buClr>
              <a:buSzPts val="1120"/>
              <a:buFont typeface="Noto Sans Symbols"/>
              <a:buChar char="►"/>
              <a:defRPr b="0" i="0" sz="1400" u="none" cap="none" strike="noStrike">
                <a:solidFill>
                  <a:srgbClr val="FEFEFE"/>
                </a:solidFill>
                <a:latin typeface="Trebuchet MS"/>
                <a:ea typeface="Trebuchet MS"/>
                <a:cs typeface="Trebuchet MS"/>
                <a:sym typeface="Trebuchet MS"/>
              </a:defRPr>
            </a:lvl3pPr>
            <a:lvl4pPr indent="-289560" lvl="3" marL="1828800" marR="0" rtl="0" algn="l">
              <a:spcBef>
                <a:spcPts val="1000"/>
              </a:spcBef>
              <a:spcAft>
                <a:spcPts val="0"/>
              </a:spcAft>
              <a:buClr>
                <a:schemeClr val="accent1"/>
              </a:buClr>
              <a:buSzPts val="960"/>
              <a:buFont typeface="Noto Sans Symbols"/>
              <a:buChar char="►"/>
              <a:defRPr b="0" i="0" sz="1200" u="none" cap="none" strike="noStrike">
                <a:solidFill>
                  <a:srgbClr val="FEFEFE"/>
                </a:solidFill>
                <a:latin typeface="Trebuchet MS"/>
                <a:ea typeface="Trebuchet MS"/>
                <a:cs typeface="Trebuchet MS"/>
                <a:sym typeface="Trebuchet MS"/>
              </a:defRPr>
            </a:lvl4pPr>
            <a:lvl5pPr indent="-289560" lvl="4" marL="2286000" marR="0" rtl="0" algn="l">
              <a:spcBef>
                <a:spcPts val="1000"/>
              </a:spcBef>
              <a:spcAft>
                <a:spcPts val="0"/>
              </a:spcAft>
              <a:buClr>
                <a:schemeClr val="accent1"/>
              </a:buClr>
              <a:buSzPts val="960"/>
              <a:buFont typeface="Noto Sans Symbols"/>
              <a:buChar char="►"/>
              <a:defRPr b="0" i="0" sz="1200" u="none" cap="none" strike="noStrike">
                <a:solidFill>
                  <a:srgbClr val="FEFEFE"/>
                </a:solidFill>
                <a:latin typeface="Trebuchet MS"/>
                <a:ea typeface="Trebuchet MS"/>
                <a:cs typeface="Trebuchet MS"/>
                <a:sym typeface="Trebuchet MS"/>
              </a:defRPr>
            </a:lvl5pPr>
            <a:lvl6pPr indent="-289560" lvl="5" marL="2743200" marR="0" rtl="0" algn="l">
              <a:spcBef>
                <a:spcPts val="1000"/>
              </a:spcBef>
              <a:spcAft>
                <a:spcPts val="0"/>
              </a:spcAft>
              <a:buClr>
                <a:schemeClr val="accent1"/>
              </a:buClr>
              <a:buSzPts val="960"/>
              <a:buFont typeface="Noto Sans Symbols"/>
              <a:buChar char="►"/>
              <a:defRPr b="0" i="0" sz="1200" u="none" cap="none" strike="noStrike">
                <a:solidFill>
                  <a:srgbClr val="FEFEFE"/>
                </a:solidFill>
                <a:latin typeface="Trebuchet MS"/>
                <a:ea typeface="Trebuchet MS"/>
                <a:cs typeface="Trebuchet MS"/>
                <a:sym typeface="Trebuchet MS"/>
              </a:defRPr>
            </a:lvl6pPr>
            <a:lvl7pPr indent="-289560" lvl="6" marL="3200400" marR="0" rtl="0" algn="l">
              <a:spcBef>
                <a:spcPts val="1000"/>
              </a:spcBef>
              <a:spcAft>
                <a:spcPts val="0"/>
              </a:spcAft>
              <a:buClr>
                <a:schemeClr val="accent1"/>
              </a:buClr>
              <a:buSzPts val="960"/>
              <a:buFont typeface="Noto Sans Symbols"/>
              <a:buChar char="►"/>
              <a:defRPr b="0" i="0" sz="1200" u="none" cap="none" strike="noStrike">
                <a:solidFill>
                  <a:srgbClr val="FEFEFE"/>
                </a:solidFill>
                <a:latin typeface="Trebuchet MS"/>
                <a:ea typeface="Trebuchet MS"/>
                <a:cs typeface="Trebuchet MS"/>
                <a:sym typeface="Trebuchet MS"/>
              </a:defRPr>
            </a:lvl7pPr>
            <a:lvl8pPr indent="-289560" lvl="7" marL="3657600" marR="0" rtl="0" algn="l">
              <a:spcBef>
                <a:spcPts val="1000"/>
              </a:spcBef>
              <a:spcAft>
                <a:spcPts val="0"/>
              </a:spcAft>
              <a:buClr>
                <a:schemeClr val="accent1"/>
              </a:buClr>
              <a:buSzPts val="960"/>
              <a:buFont typeface="Noto Sans Symbols"/>
              <a:buChar char="►"/>
              <a:defRPr b="0" i="0" sz="1200" u="none" cap="none" strike="noStrike">
                <a:solidFill>
                  <a:srgbClr val="FEFEFE"/>
                </a:solidFill>
                <a:latin typeface="Trebuchet MS"/>
                <a:ea typeface="Trebuchet MS"/>
                <a:cs typeface="Trebuchet MS"/>
                <a:sym typeface="Trebuchet MS"/>
              </a:defRPr>
            </a:lvl8pPr>
            <a:lvl9pPr indent="-289560" lvl="8" marL="4114800" marR="0" rtl="0" algn="l">
              <a:spcBef>
                <a:spcPts val="1000"/>
              </a:spcBef>
              <a:spcAft>
                <a:spcPts val="0"/>
              </a:spcAft>
              <a:buClr>
                <a:schemeClr val="accent1"/>
              </a:buClr>
              <a:buSzPts val="960"/>
              <a:buFont typeface="Noto Sans Symbols"/>
              <a:buChar char="►"/>
              <a:defRPr b="0" i="0" sz="1200" u="none" cap="none" strike="noStrike">
                <a:solidFill>
                  <a:srgbClr val="FEFEFE"/>
                </a:solidFill>
                <a:latin typeface="Trebuchet MS"/>
                <a:ea typeface="Trebuchet MS"/>
                <a:cs typeface="Trebuchet MS"/>
                <a:sym typeface="Trebuchet MS"/>
              </a:defRPr>
            </a:lvl9pPr>
          </a:lstStyle>
          <a:p/>
        </p:txBody>
      </p:sp>
      <p:sp>
        <p:nvSpPr>
          <p:cNvPr id="168" name="Google Shape;168;p42"/>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sz="900">
                <a:solidFill>
                  <a:schemeClr val="lt1"/>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9pPr>
          </a:lstStyle>
          <a:p/>
        </p:txBody>
      </p:sp>
      <p:sp>
        <p:nvSpPr>
          <p:cNvPr id="169" name="Google Shape;169;p42"/>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900">
                <a:solidFill>
                  <a:schemeClr val="lt1"/>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9pPr>
          </a:lstStyle>
          <a:p/>
        </p:txBody>
      </p:sp>
      <p:sp>
        <p:nvSpPr>
          <p:cNvPr id="170" name="Google Shape;170;p42"/>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sz="900" u="none">
                <a:solidFill>
                  <a:schemeClr val="accent1"/>
                </a:solidFill>
                <a:latin typeface="Trebuchet MS"/>
                <a:ea typeface="Trebuchet MS"/>
                <a:cs typeface="Trebuchet MS"/>
                <a:sym typeface="Trebuchet MS"/>
              </a:defRPr>
            </a:lvl1pPr>
            <a:lvl2pPr indent="0" lvl="1" marL="0" marR="0" rtl="0" algn="r">
              <a:spcBef>
                <a:spcPts val="0"/>
              </a:spcBef>
              <a:buNone/>
              <a:defRPr b="0" sz="900" u="none">
                <a:solidFill>
                  <a:schemeClr val="accent1"/>
                </a:solidFill>
                <a:latin typeface="Trebuchet MS"/>
                <a:ea typeface="Trebuchet MS"/>
                <a:cs typeface="Trebuchet MS"/>
                <a:sym typeface="Trebuchet MS"/>
              </a:defRPr>
            </a:lvl2pPr>
            <a:lvl3pPr indent="0" lvl="2" marL="0" marR="0" rtl="0" algn="r">
              <a:spcBef>
                <a:spcPts val="0"/>
              </a:spcBef>
              <a:buNone/>
              <a:defRPr b="0" sz="900" u="none">
                <a:solidFill>
                  <a:schemeClr val="accent1"/>
                </a:solidFill>
                <a:latin typeface="Trebuchet MS"/>
                <a:ea typeface="Trebuchet MS"/>
                <a:cs typeface="Trebuchet MS"/>
                <a:sym typeface="Trebuchet MS"/>
              </a:defRPr>
            </a:lvl3pPr>
            <a:lvl4pPr indent="0" lvl="3" marL="0" marR="0" rtl="0" algn="r">
              <a:spcBef>
                <a:spcPts val="0"/>
              </a:spcBef>
              <a:buNone/>
              <a:defRPr b="0" sz="900" u="none">
                <a:solidFill>
                  <a:schemeClr val="accent1"/>
                </a:solidFill>
                <a:latin typeface="Trebuchet MS"/>
                <a:ea typeface="Trebuchet MS"/>
                <a:cs typeface="Trebuchet MS"/>
                <a:sym typeface="Trebuchet MS"/>
              </a:defRPr>
            </a:lvl4pPr>
            <a:lvl5pPr indent="0" lvl="4" marL="0" marR="0" rtl="0" algn="r">
              <a:spcBef>
                <a:spcPts val="0"/>
              </a:spcBef>
              <a:buNone/>
              <a:defRPr b="0" sz="900" u="none">
                <a:solidFill>
                  <a:schemeClr val="accent1"/>
                </a:solidFill>
                <a:latin typeface="Trebuchet MS"/>
                <a:ea typeface="Trebuchet MS"/>
                <a:cs typeface="Trebuchet MS"/>
                <a:sym typeface="Trebuchet MS"/>
              </a:defRPr>
            </a:lvl5pPr>
            <a:lvl6pPr indent="0" lvl="5" marL="0" marR="0" rtl="0" algn="r">
              <a:spcBef>
                <a:spcPts val="0"/>
              </a:spcBef>
              <a:buNone/>
              <a:defRPr b="0" sz="900" u="none">
                <a:solidFill>
                  <a:schemeClr val="accent1"/>
                </a:solidFill>
                <a:latin typeface="Trebuchet MS"/>
                <a:ea typeface="Trebuchet MS"/>
                <a:cs typeface="Trebuchet MS"/>
                <a:sym typeface="Trebuchet MS"/>
              </a:defRPr>
            </a:lvl6pPr>
            <a:lvl7pPr indent="0" lvl="6" marL="0" marR="0" rtl="0" algn="r">
              <a:spcBef>
                <a:spcPts val="0"/>
              </a:spcBef>
              <a:buNone/>
              <a:defRPr b="0" sz="900" u="none">
                <a:solidFill>
                  <a:schemeClr val="accent1"/>
                </a:solidFill>
                <a:latin typeface="Trebuchet MS"/>
                <a:ea typeface="Trebuchet MS"/>
                <a:cs typeface="Trebuchet MS"/>
                <a:sym typeface="Trebuchet MS"/>
              </a:defRPr>
            </a:lvl7pPr>
            <a:lvl8pPr indent="0" lvl="7" marL="0" marR="0" rtl="0" algn="r">
              <a:spcBef>
                <a:spcPts val="0"/>
              </a:spcBef>
              <a:buNone/>
              <a:defRPr b="0" sz="900" u="none">
                <a:solidFill>
                  <a:schemeClr val="accent1"/>
                </a:solidFill>
                <a:latin typeface="Trebuchet MS"/>
                <a:ea typeface="Trebuchet MS"/>
                <a:cs typeface="Trebuchet MS"/>
                <a:sym typeface="Trebuchet MS"/>
              </a:defRPr>
            </a:lvl8pPr>
            <a:lvl9pPr indent="0" lvl="8" marL="0" marR="0" rtl="0" algn="r">
              <a:spcBef>
                <a:spcPts val="0"/>
              </a:spcBef>
              <a:buNone/>
              <a:defRPr b="0" sz="900" u="non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US"/>
              <a:t>‹#›</a:t>
            </a:fld>
            <a:endParaRPr/>
          </a:p>
        </p:txBody>
      </p:sp>
      <p:pic>
        <p:nvPicPr>
          <p:cNvPr descr="A green and black logo&#10;&#10;AI-generated content may be incorrect." id="171" name="Google Shape;171;p42"/>
          <p:cNvPicPr preferRelativeResize="0"/>
          <p:nvPr/>
        </p:nvPicPr>
        <p:blipFill rotWithShape="1">
          <a:blip r:embed="rId1">
            <a:alphaModFix/>
          </a:blip>
          <a:srcRect b="0" l="0" r="0" t="0"/>
          <a:stretch/>
        </p:blipFill>
        <p:spPr>
          <a:xfrm>
            <a:off x="368816" y="-252574"/>
            <a:ext cx="1408173" cy="1408173"/>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6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5" name="Shape 175"/>
        <p:cNvGrpSpPr/>
        <p:nvPr/>
      </p:nvGrpSpPr>
      <p:grpSpPr>
        <a:xfrm>
          <a:off x="0" y="0"/>
          <a:ext cx="0" cy="0"/>
          <a:chOff x="0" y="0"/>
          <a:chExt cx="0" cy="0"/>
        </a:xfrm>
      </p:grpSpPr>
      <p:sp>
        <p:nvSpPr>
          <p:cNvPr id="176" name="Google Shape;176;p60"/>
          <p:cNvSpPr txBox="1"/>
          <p:nvPr>
            <p:ph type="title"/>
          </p:nvPr>
        </p:nvSpPr>
        <p:spPr>
          <a:xfrm>
            <a:off x="399370" y="252828"/>
            <a:ext cx="11393260" cy="675444"/>
          </a:xfrm>
          <a:prstGeom prst="rect">
            <a:avLst/>
          </a:prstGeom>
          <a:noFill/>
          <a:ln>
            <a:noFill/>
          </a:ln>
        </p:spPr>
        <p:txBody>
          <a:bodyPr anchorCtr="0" anchor="ctr" bIns="0" lIns="0" spcFirstLastPara="1" rIns="0" wrap="square" tIns="0">
            <a:noAutofit/>
          </a:bodyPr>
          <a:lstStyle>
            <a:lvl1pPr lvl="0" marR="0" rtl="0" algn="l">
              <a:lnSpc>
                <a:spcPct val="100000"/>
              </a:lnSpc>
              <a:spcBef>
                <a:spcPts val="0"/>
              </a:spcBef>
              <a:spcAft>
                <a:spcPts val="0"/>
              </a:spcAft>
              <a:buClr>
                <a:schemeClr val="lt1"/>
              </a:buClr>
              <a:buSzPts val="2800"/>
              <a:buFont typeface="Calibri"/>
              <a:buNone/>
              <a:defRPr b="0" i="0" sz="28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pic>
        <p:nvPicPr>
          <p:cNvPr descr="A green and black logo&#10;&#10;AI-generated content may be incorrect." id="177" name="Google Shape;177;p60"/>
          <p:cNvPicPr preferRelativeResize="0"/>
          <p:nvPr/>
        </p:nvPicPr>
        <p:blipFill rotWithShape="1">
          <a:blip r:embed="rId1">
            <a:alphaModFix/>
          </a:blip>
          <a:srcRect b="0" l="0" r="0" t="0"/>
          <a:stretch/>
        </p:blipFill>
        <p:spPr>
          <a:xfrm>
            <a:off x="273423" y="-166137"/>
            <a:ext cx="1408173" cy="1408173"/>
          </a:xfrm>
          <a:prstGeom prst="rect">
            <a:avLst/>
          </a:prstGeom>
          <a:noFill/>
          <a:ln>
            <a:noFill/>
          </a:ln>
        </p:spPr>
      </p:pic>
      <p:pic>
        <p:nvPicPr>
          <p:cNvPr descr="A blue text on a black background&#10;&#10;AI-generated content may be incorrect." id="178" name="Google Shape;178;p60"/>
          <p:cNvPicPr preferRelativeResize="0"/>
          <p:nvPr/>
        </p:nvPicPr>
        <p:blipFill rotWithShape="1">
          <a:blip r:embed="rId2">
            <a:alphaModFix/>
          </a:blip>
          <a:srcRect b="0" l="0" r="0" t="0"/>
          <a:stretch/>
        </p:blipFill>
        <p:spPr>
          <a:xfrm>
            <a:off x="10674759" y="420687"/>
            <a:ext cx="1117871" cy="234524"/>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hyperlink" Target="https://www.mentimeter.com/" TargetMode="External"/><Relationship Id="rId4" Type="http://schemas.openxmlformats.org/officeDocument/2006/relationships/hyperlink" Target="https://padlet.com/"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hyperlink" Target="https://canva.link/2hnxr7ebix77owe"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6.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1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hyperlink" Target="https://www.youtube.com/watch?v=06LoQ2Zg8Y8"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1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hyperlink" Target="https://www.weforum.org/publications/the-future-of-jobs-report-2023/" TargetMode="External"/><Relationship Id="rId4" Type="http://schemas.openxmlformats.org/officeDocument/2006/relationships/hyperlink" Target="https://news.linkedin.com/2022/february/our-2022-global-green-skills-report" TargetMode="External"/><Relationship Id="rId5" Type="http://schemas.openxmlformats.org/officeDocument/2006/relationships/hyperlink" Target="https://doi.org/10.2801/112540" TargetMode="External"/></Relationships>
</file>

<file path=ppt/slides/_rels/slide37.xml.rels><?xml version="1.0" encoding="UTF-8" standalone="yes"?><Relationships xmlns="http://schemas.openxmlformats.org/package/2006/relationships"><Relationship Id="rId11" Type="http://schemas.openxmlformats.org/officeDocument/2006/relationships/image" Target="../media/image5.png"/><Relationship Id="rId10" Type="http://schemas.openxmlformats.org/officeDocument/2006/relationships/image" Target="../media/image20.jpg"/><Relationship Id="rId13" Type="http://schemas.openxmlformats.org/officeDocument/2006/relationships/image" Target="../media/image11.jpg"/><Relationship Id="rId12" Type="http://schemas.openxmlformats.org/officeDocument/2006/relationships/image" Target="../media/image13.jpg"/><Relationship Id="rId1" Type="http://schemas.openxmlformats.org/officeDocument/2006/relationships/slideLayout" Target="../slideLayouts/slideLayout20.xml"/><Relationship Id="rId2" Type="http://schemas.openxmlformats.org/officeDocument/2006/relationships/notesSlide" Target="../notesSlides/notesSlide37.xml"/><Relationship Id="rId3" Type="http://schemas.openxmlformats.org/officeDocument/2006/relationships/image" Target="../media/image9.jpg"/><Relationship Id="rId4" Type="http://schemas.openxmlformats.org/officeDocument/2006/relationships/image" Target="../media/image10.png"/><Relationship Id="rId9" Type="http://schemas.openxmlformats.org/officeDocument/2006/relationships/image" Target="../media/image25.jpg"/><Relationship Id="rId15" Type="http://schemas.openxmlformats.org/officeDocument/2006/relationships/image" Target="../media/image24.jpg"/><Relationship Id="rId14" Type="http://schemas.openxmlformats.org/officeDocument/2006/relationships/image" Target="../media/image14.png"/><Relationship Id="rId17" Type="http://schemas.openxmlformats.org/officeDocument/2006/relationships/image" Target="../media/image19.png"/><Relationship Id="rId16" Type="http://schemas.openxmlformats.org/officeDocument/2006/relationships/image" Target="../media/image23.png"/><Relationship Id="rId5" Type="http://schemas.openxmlformats.org/officeDocument/2006/relationships/image" Target="../media/image7.jpg"/><Relationship Id="rId6" Type="http://schemas.openxmlformats.org/officeDocument/2006/relationships/image" Target="../media/image4.png"/><Relationship Id="rId18" Type="http://schemas.openxmlformats.org/officeDocument/2006/relationships/image" Target="../media/image21.png"/><Relationship Id="rId7" Type="http://schemas.openxmlformats.org/officeDocument/2006/relationships/image" Target="../media/image17.jpg"/><Relationship Id="rId8" Type="http://schemas.openxmlformats.org/officeDocument/2006/relationships/image" Target="../media/image2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1"/>
          <p:cNvSpPr txBox="1"/>
          <p:nvPr/>
        </p:nvSpPr>
        <p:spPr>
          <a:xfrm>
            <a:off x="3169920" y="5687475"/>
            <a:ext cx="5090160" cy="1010595"/>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n-US" sz="900">
                <a:solidFill>
                  <a:srgbClr val="383842"/>
                </a:solidFill>
                <a:latin typeface="Open Sans"/>
                <a:ea typeface="Open Sans"/>
                <a:cs typeface="Open Sans"/>
                <a:sym typeface="Open Sans"/>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2024-1-PT01-KA220-VET-000252771</a:t>
            </a:r>
            <a:endParaRPr/>
          </a:p>
        </p:txBody>
      </p:sp>
      <p:sp>
        <p:nvSpPr>
          <p:cNvPr id="239" name="Google Shape;239;p1"/>
          <p:cNvSpPr/>
          <p:nvPr/>
        </p:nvSpPr>
        <p:spPr>
          <a:xfrm>
            <a:off x="3834618" y="4750419"/>
            <a:ext cx="4522763" cy="430169"/>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Trebuchet MS"/>
                <a:ea typeface="Trebuchet MS"/>
                <a:cs typeface="Trebuchet MS"/>
                <a:sym typeface="Trebuchet MS"/>
              </a:rPr>
              <a:t>Elaborated by: SRC</a:t>
            </a:r>
            <a:endParaRPr/>
          </a:p>
        </p:txBody>
      </p:sp>
      <p:sp>
        <p:nvSpPr>
          <p:cNvPr id="240" name="Google Shape;240;p1"/>
          <p:cNvSpPr/>
          <p:nvPr/>
        </p:nvSpPr>
        <p:spPr>
          <a:xfrm>
            <a:off x="314960" y="182880"/>
            <a:ext cx="1757680" cy="589280"/>
          </a:xfrm>
          <a:prstGeom prst="rect">
            <a:avLst/>
          </a:prstGeom>
          <a:solidFill>
            <a:schemeClr val="lt1"/>
          </a:solidFill>
          <a:ln cap="rnd" cmpd="sng" w="1905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pic>
        <p:nvPicPr>
          <p:cNvPr descr="A green and black logo&#10;&#10;AI-generated content may be incorrect." id="241" name="Google Shape;241;p1"/>
          <p:cNvPicPr preferRelativeResize="0"/>
          <p:nvPr/>
        </p:nvPicPr>
        <p:blipFill rotWithShape="1">
          <a:blip r:embed="rId3">
            <a:alphaModFix/>
          </a:blip>
          <a:srcRect b="29006" l="0" r="0" t="32394"/>
          <a:stretch/>
        </p:blipFill>
        <p:spPr>
          <a:xfrm>
            <a:off x="0" y="0"/>
            <a:ext cx="4506769" cy="1739590"/>
          </a:xfrm>
          <a:prstGeom prst="rect">
            <a:avLst/>
          </a:prstGeom>
          <a:noFill/>
          <a:ln>
            <a:noFill/>
          </a:ln>
        </p:spPr>
      </p:pic>
      <p:sp>
        <p:nvSpPr>
          <p:cNvPr id="242" name="Google Shape;242;p1"/>
          <p:cNvSpPr txBox="1"/>
          <p:nvPr/>
        </p:nvSpPr>
        <p:spPr>
          <a:xfrm>
            <a:off x="2536370" y="2138264"/>
            <a:ext cx="7119257" cy="2008031"/>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255839"/>
              </a:buClr>
              <a:buSzPts val="4400"/>
              <a:buFont typeface="Trebuchet MS"/>
              <a:buNone/>
            </a:pPr>
            <a:r>
              <a:rPr lang="en-US" sz="4400">
                <a:solidFill>
                  <a:srgbClr val="255839"/>
                </a:solidFill>
                <a:latin typeface="Trebuchet MS"/>
                <a:ea typeface="Trebuchet MS"/>
                <a:cs typeface="Trebuchet MS"/>
                <a:sym typeface="Trebuchet MS"/>
              </a:rPr>
              <a:t>Train-the-Trainer</a:t>
            </a:r>
            <a:endParaRPr/>
          </a:p>
          <a:p>
            <a:pPr indent="0" lvl="0" marL="0" marR="0" rtl="0" algn="ctr">
              <a:lnSpc>
                <a:spcPct val="100000"/>
              </a:lnSpc>
              <a:spcBef>
                <a:spcPts val="0"/>
              </a:spcBef>
              <a:spcAft>
                <a:spcPts val="0"/>
              </a:spcAft>
              <a:buClr>
                <a:srgbClr val="255839"/>
              </a:buClr>
              <a:buSzPts val="4400"/>
              <a:buFont typeface="Trebuchet MS"/>
              <a:buNone/>
            </a:pPr>
            <a:r>
              <a:rPr lang="en-US" sz="4400">
                <a:solidFill>
                  <a:srgbClr val="255839"/>
                </a:solidFill>
                <a:latin typeface="Trebuchet MS"/>
                <a:ea typeface="Trebuchet MS"/>
                <a:cs typeface="Trebuchet MS"/>
                <a:sym typeface="Trebuchet MS"/>
              </a:rPr>
              <a:t>CPD Programme</a:t>
            </a:r>
            <a:endParaRPr sz="4400">
              <a:solidFill>
                <a:srgbClr val="255839"/>
              </a:solidFill>
              <a:latin typeface="Trebuchet MS"/>
              <a:ea typeface="Trebuchet MS"/>
              <a:cs typeface="Trebuchet MS"/>
              <a:sym typeface="Trebuchet MS"/>
            </a:endParaRPr>
          </a:p>
        </p:txBody>
      </p:sp>
      <p:pic>
        <p:nvPicPr>
          <p:cNvPr descr="A blue text on a black background&#10;&#10;AI-generated content may be incorrect." id="243" name="Google Shape;243;p1"/>
          <p:cNvPicPr preferRelativeResize="0"/>
          <p:nvPr/>
        </p:nvPicPr>
        <p:blipFill rotWithShape="1">
          <a:blip r:embed="rId4">
            <a:alphaModFix/>
          </a:blip>
          <a:srcRect b="0" l="0" r="0" t="0"/>
          <a:stretch/>
        </p:blipFill>
        <p:spPr>
          <a:xfrm>
            <a:off x="615852" y="5754709"/>
            <a:ext cx="2554068" cy="535831"/>
          </a:xfrm>
          <a:prstGeom prst="rect">
            <a:avLst/>
          </a:prstGeom>
          <a:noFill/>
          <a:ln>
            <a:noFill/>
          </a:ln>
        </p:spPr>
      </p:pic>
      <p:sp>
        <p:nvSpPr>
          <p:cNvPr id="244" name="Google Shape;244;p1"/>
          <p:cNvSpPr txBox="1"/>
          <p:nvPr/>
        </p:nvSpPr>
        <p:spPr>
          <a:xfrm>
            <a:off x="2536370" y="3919154"/>
            <a:ext cx="7119256" cy="454281"/>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92D050"/>
              </a:buClr>
              <a:buSzPts val="2400"/>
              <a:buFont typeface="Arial"/>
              <a:buNone/>
            </a:pPr>
            <a:r>
              <a:rPr b="1" lang="en-US" sz="2400">
                <a:solidFill>
                  <a:srgbClr val="92D050"/>
                </a:solidFill>
                <a:latin typeface="Trebuchet MS"/>
                <a:ea typeface="Trebuchet MS"/>
                <a:cs typeface="Trebuchet MS"/>
                <a:sym typeface="Trebuchet MS"/>
              </a:rPr>
              <a:t>Module 2: Navigating the SUSTAIN-EU Curriculum and E-Learning Course</a:t>
            </a:r>
            <a:endParaRPr b="1" sz="2400">
              <a:solidFill>
                <a:srgbClr val="92D050"/>
              </a:solidFill>
              <a:latin typeface="Trebuchet MS"/>
              <a:ea typeface="Trebuchet MS"/>
              <a:cs typeface="Trebuchet MS"/>
              <a:sym typeface="Trebuchet M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2"/>
          <p:cNvSpPr/>
          <p:nvPr/>
        </p:nvSpPr>
        <p:spPr>
          <a:xfrm>
            <a:off x="6776720" y="1554480"/>
            <a:ext cx="4937760" cy="4958080"/>
          </a:xfrm>
          <a:prstGeom prst="roundRect">
            <a:avLst>
              <a:gd fmla="val 16667" name="adj"/>
            </a:avLst>
          </a:prstGeom>
          <a:solidFill>
            <a:srgbClr val="3E781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251" name="Google Shape;251;p2"/>
          <p:cNvSpPr txBox="1"/>
          <p:nvPr>
            <p:ph type="title"/>
          </p:nvPr>
        </p:nvSpPr>
        <p:spPr>
          <a:xfrm>
            <a:off x="645765" y="1022669"/>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Session Roadmap</a:t>
            </a:r>
            <a:endParaRPr>
              <a:solidFill>
                <a:srgbClr val="255839"/>
              </a:solidFill>
            </a:endParaRPr>
          </a:p>
        </p:txBody>
      </p:sp>
      <p:sp>
        <p:nvSpPr>
          <p:cNvPr id="252" name="Google Shape;252;p2"/>
          <p:cNvSpPr txBox="1"/>
          <p:nvPr>
            <p:ph idx="1" type="body"/>
          </p:nvPr>
        </p:nvSpPr>
        <p:spPr>
          <a:xfrm>
            <a:off x="645765" y="2066412"/>
            <a:ext cx="5792984" cy="4156588"/>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SzPts val="1440"/>
              <a:buNone/>
            </a:pPr>
            <a:r>
              <a:rPr lang="en-US"/>
              <a:t>Today’s 3-hour session includes:</a:t>
            </a:r>
            <a:endParaRPr/>
          </a:p>
          <a:p>
            <a:pPr indent="-342900" lvl="0" marL="342900" rtl="0" algn="l">
              <a:spcBef>
                <a:spcPts val="1000"/>
              </a:spcBef>
              <a:spcAft>
                <a:spcPts val="0"/>
              </a:spcAft>
              <a:buSzPts val="1440"/>
              <a:buChar char="►"/>
            </a:pPr>
            <a:r>
              <a:rPr lang="en-US"/>
              <a:t>Module introduction and learning outcomes </a:t>
            </a:r>
            <a:endParaRPr/>
          </a:p>
          <a:p>
            <a:pPr indent="-342900" lvl="0" marL="342900" rtl="0" algn="l">
              <a:spcBef>
                <a:spcPts val="1000"/>
              </a:spcBef>
              <a:spcAft>
                <a:spcPts val="0"/>
              </a:spcAft>
              <a:buSzPts val="1440"/>
              <a:buChar char="►"/>
            </a:pPr>
            <a:r>
              <a:rPr lang="en-US"/>
              <a:t>Key concepts</a:t>
            </a:r>
            <a:endParaRPr/>
          </a:p>
          <a:p>
            <a:pPr indent="-342900" lvl="0" marL="342900" rtl="0" algn="l">
              <a:spcBef>
                <a:spcPts val="1000"/>
              </a:spcBef>
              <a:spcAft>
                <a:spcPts val="0"/>
              </a:spcAft>
              <a:buSzPts val="1440"/>
              <a:buChar char="►"/>
            </a:pPr>
            <a:r>
              <a:rPr lang="en-US"/>
              <a:t>Practical activity </a:t>
            </a:r>
            <a:endParaRPr/>
          </a:p>
          <a:p>
            <a:pPr indent="-342900" lvl="0" marL="342900" rtl="0" algn="l">
              <a:spcBef>
                <a:spcPts val="1000"/>
              </a:spcBef>
              <a:spcAft>
                <a:spcPts val="0"/>
              </a:spcAft>
              <a:buSzPts val="1440"/>
              <a:buChar char="►"/>
            </a:pPr>
            <a:r>
              <a:rPr lang="en-US"/>
              <a:t>Application to training practice </a:t>
            </a:r>
            <a:endParaRPr/>
          </a:p>
          <a:p>
            <a:pPr indent="-342900" lvl="0" marL="342900" rtl="0" algn="l">
              <a:spcBef>
                <a:spcPts val="1000"/>
              </a:spcBef>
              <a:spcAft>
                <a:spcPts val="0"/>
              </a:spcAft>
              <a:buSzPts val="1440"/>
              <a:buChar char="►"/>
            </a:pPr>
            <a:r>
              <a:rPr lang="en-US"/>
              <a:t>Reflection and self-directed learning task</a:t>
            </a:r>
            <a:endParaRPr/>
          </a:p>
        </p:txBody>
      </p:sp>
      <p:pic>
        <p:nvPicPr>
          <p:cNvPr id="253" name="Google Shape;253;p2"/>
          <p:cNvPicPr preferRelativeResize="0"/>
          <p:nvPr/>
        </p:nvPicPr>
        <p:blipFill rotWithShape="1">
          <a:blip r:embed="rId3">
            <a:alphaModFix/>
          </a:blip>
          <a:srcRect b="0" l="2052" r="2052" t="0"/>
          <a:stretch/>
        </p:blipFill>
        <p:spPr>
          <a:xfrm>
            <a:off x="7142788" y="1844040"/>
            <a:ext cx="4199289" cy="4378960"/>
          </a:xfrm>
          <a:custGeom>
            <a:rect b="b" l="l" r="r" t="t"/>
            <a:pathLst>
              <a:path extrusionOk="0" h="1727676" w="3191634">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3"/>
          <p:cNvSpPr/>
          <p:nvPr/>
        </p:nvSpPr>
        <p:spPr>
          <a:xfrm>
            <a:off x="6776720" y="1554480"/>
            <a:ext cx="4937760" cy="4958080"/>
          </a:xfrm>
          <a:prstGeom prst="roundRect">
            <a:avLst>
              <a:gd fmla="val 16667" name="adj"/>
            </a:avLst>
          </a:prstGeom>
          <a:solidFill>
            <a:srgbClr val="3E781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260" name="Google Shape;260;p3"/>
          <p:cNvSpPr txBox="1"/>
          <p:nvPr>
            <p:ph type="title"/>
          </p:nvPr>
        </p:nvSpPr>
        <p:spPr>
          <a:xfrm>
            <a:off x="645765" y="1022669"/>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Module Overview</a:t>
            </a:r>
            <a:endParaRPr>
              <a:solidFill>
                <a:srgbClr val="255839"/>
              </a:solidFill>
            </a:endParaRPr>
          </a:p>
        </p:txBody>
      </p:sp>
      <p:sp>
        <p:nvSpPr>
          <p:cNvPr id="261" name="Google Shape;261;p3"/>
          <p:cNvSpPr txBox="1"/>
          <p:nvPr>
            <p:ph idx="1" type="body"/>
          </p:nvPr>
        </p:nvSpPr>
        <p:spPr>
          <a:xfrm>
            <a:off x="645765" y="2066412"/>
            <a:ext cx="5792984" cy="4156588"/>
          </a:xfrm>
          <a:prstGeom prst="rect">
            <a:avLst/>
          </a:prstGeom>
          <a:noFill/>
          <a:ln>
            <a:noFill/>
          </a:ln>
        </p:spPr>
        <p:txBody>
          <a:bodyPr anchorCtr="0" anchor="t" bIns="0" lIns="0" spcFirstLastPara="1" rIns="0" wrap="square" tIns="0">
            <a:normAutofit fontScale="92500" lnSpcReduction="10000"/>
          </a:bodyPr>
          <a:lstStyle/>
          <a:p>
            <a:pPr indent="0" lvl="0" marL="0" rtl="0" algn="l">
              <a:spcBef>
                <a:spcPts val="0"/>
              </a:spcBef>
              <a:spcAft>
                <a:spcPts val="0"/>
              </a:spcAft>
              <a:buSzPct val="80000"/>
              <a:buNone/>
            </a:pPr>
            <a:r>
              <a:rPr lang="en-US"/>
              <a:t>This module focuses on:</a:t>
            </a:r>
            <a:endParaRPr/>
          </a:p>
          <a:p>
            <a:pPr indent="-342900" lvl="0" marL="342900" rtl="0" algn="l">
              <a:spcBef>
                <a:spcPts val="1000"/>
              </a:spcBef>
              <a:spcAft>
                <a:spcPts val="0"/>
              </a:spcAft>
              <a:buSzPct val="80000"/>
              <a:buChar char="►"/>
            </a:pPr>
            <a:r>
              <a:rPr lang="en-US"/>
              <a:t>Topic 1: Development and Rationale of the European Sustainability Expert (ESE) course</a:t>
            </a:r>
            <a:endParaRPr/>
          </a:p>
          <a:p>
            <a:pPr indent="-342900" lvl="0" marL="342900" rtl="0" algn="l">
              <a:spcBef>
                <a:spcPts val="1000"/>
              </a:spcBef>
              <a:spcAft>
                <a:spcPts val="0"/>
              </a:spcAft>
              <a:buSzPct val="80000"/>
              <a:buChar char="►"/>
            </a:pPr>
            <a:r>
              <a:rPr lang="en-US"/>
              <a:t>Topic 2: Design and structure of the ESE course</a:t>
            </a:r>
            <a:endParaRPr/>
          </a:p>
          <a:p>
            <a:pPr indent="-342900" lvl="0" marL="342900" rtl="0" algn="l">
              <a:spcBef>
                <a:spcPts val="1000"/>
              </a:spcBef>
              <a:spcAft>
                <a:spcPts val="0"/>
              </a:spcAft>
              <a:buSzPct val="80000"/>
              <a:buChar char="►"/>
            </a:pPr>
            <a:r>
              <a:rPr lang="en-US"/>
              <a:t>Topic 3: Navigating the e-learning platform and other digital tools </a:t>
            </a:r>
            <a:endParaRPr/>
          </a:p>
          <a:p>
            <a:pPr indent="-342900" lvl="0" marL="342900" rtl="0" algn="l">
              <a:spcBef>
                <a:spcPts val="1000"/>
              </a:spcBef>
              <a:spcAft>
                <a:spcPts val="0"/>
              </a:spcAft>
              <a:buSzPct val="80000"/>
              <a:buChar char="►"/>
            </a:pPr>
            <a:r>
              <a:rPr lang="en-US"/>
              <a:t>Topic 4: Supporting learners in online and self-directed activities</a:t>
            </a:r>
            <a:endParaRPr/>
          </a:p>
          <a:p>
            <a:pPr indent="-342900" lvl="0" marL="342900" rtl="0" algn="l">
              <a:spcBef>
                <a:spcPts val="1000"/>
              </a:spcBef>
              <a:spcAft>
                <a:spcPts val="0"/>
              </a:spcAft>
              <a:buSzPct val="80000"/>
              <a:buChar char="►"/>
            </a:pPr>
            <a:r>
              <a:rPr lang="en-US"/>
              <a:t>By completing this module, trainers will be better prepared to:</a:t>
            </a:r>
            <a:endParaRPr/>
          </a:p>
          <a:p>
            <a:pPr indent="-342900" lvl="0" marL="342900" rtl="0" algn="ctr">
              <a:spcBef>
                <a:spcPts val="1000"/>
              </a:spcBef>
              <a:spcAft>
                <a:spcPts val="0"/>
              </a:spcAft>
              <a:buSzPct val="80000"/>
              <a:buFont typeface="Noto Sans Symbols"/>
              <a:buChar char="❖"/>
            </a:pPr>
            <a:r>
              <a:rPr b="1" lang="en-US"/>
              <a:t>Navigate the e-learning platform</a:t>
            </a:r>
            <a:endParaRPr/>
          </a:p>
          <a:p>
            <a:pPr indent="-342900" lvl="0" marL="342900" rtl="0" algn="ctr">
              <a:spcBef>
                <a:spcPts val="1000"/>
              </a:spcBef>
              <a:spcAft>
                <a:spcPts val="0"/>
              </a:spcAft>
              <a:buSzPct val="80000"/>
              <a:buFont typeface="Noto Sans Symbols"/>
              <a:buChar char="❖"/>
            </a:pPr>
            <a:r>
              <a:rPr b="1" lang="en-US"/>
              <a:t>Adapt their teaching practices to best support their learners</a:t>
            </a:r>
            <a:endParaRPr/>
          </a:p>
        </p:txBody>
      </p:sp>
      <p:pic>
        <p:nvPicPr>
          <p:cNvPr id="262" name="Google Shape;262;p3"/>
          <p:cNvPicPr preferRelativeResize="0"/>
          <p:nvPr/>
        </p:nvPicPr>
        <p:blipFill rotWithShape="1">
          <a:blip r:embed="rId3">
            <a:alphaModFix/>
          </a:blip>
          <a:srcRect b="0" l="2052" r="2052" t="0"/>
          <a:stretch/>
        </p:blipFill>
        <p:spPr>
          <a:xfrm>
            <a:off x="7142788" y="1844040"/>
            <a:ext cx="4199289" cy="4378960"/>
          </a:xfrm>
          <a:custGeom>
            <a:rect b="b" l="l" r="r" t="t"/>
            <a:pathLst>
              <a:path extrusionOk="0" h="1727676" w="3191634">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4"/>
          <p:cNvSpPr txBox="1"/>
          <p:nvPr>
            <p:ph type="title"/>
          </p:nvPr>
        </p:nvSpPr>
        <p:spPr>
          <a:xfrm>
            <a:off x="399369" y="788988"/>
            <a:ext cx="8596668" cy="6604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Learning Outcomes</a:t>
            </a:r>
            <a:endParaRPr>
              <a:solidFill>
                <a:srgbClr val="255839"/>
              </a:solidFill>
            </a:endParaRPr>
          </a:p>
        </p:txBody>
      </p:sp>
      <p:sp>
        <p:nvSpPr>
          <p:cNvPr id="269" name="Google Shape;269;p4"/>
          <p:cNvSpPr txBox="1"/>
          <p:nvPr>
            <p:ph idx="2" type="body"/>
          </p:nvPr>
        </p:nvSpPr>
        <p:spPr>
          <a:xfrm>
            <a:off x="399369" y="1449388"/>
            <a:ext cx="9313591" cy="5157229"/>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SzPts val="1440"/>
              <a:buNone/>
            </a:pPr>
            <a:r>
              <a:rPr lang="en-US"/>
              <a:t>This module addresses the following Learning Outcomes:</a:t>
            </a:r>
            <a:endParaRPr/>
          </a:p>
          <a:p>
            <a:pPr indent="-342900" lvl="0" marL="342900" rtl="0" algn="l">
              <a:spcBef>
                <a:spcPts val="1000"/>
              </a:spcBef>
              <a:spcAft>
                <a:spcPts val="0"/>
              </a:spcAft>
              <a:buSzPts val="1440"/>
              <a:buChar char="►"/>
            </a:pPr>
            <a:r>
              <a:rPr lang="en-US"/>
              <a:t>K1– Explain the structure, methodology, and learning design of the European Sustainability Expert course.</a:t>
            </a:r>
            <a:endParaRPr/>
          </a:p>
          <a:p>
            <a:pPr indent="-342900" lvl="0" marL="342900" rtl="0" algn="l">
              <a:spcBef>
                <a:spcPts val="1000"/>
              </a:spcBef>
              <a:spcAft>
                <a:spcPts val="0"/>
              </a:spcAft>
              <a:buSzPts val="1440"/>
              <a:buChar char="►"/>
            </a:pPr>
            <a:r>
              <a:rPr lang="en-US"/>
              <a:t>K3– Interpret and apply the SUSTAIN-EU curriculum structure and LMS tools for course delivery.</a:t>
            </a:r>
            <a:endParaRPr/>
          </a:p>
          <a:p>
            <a:pPr indent="-342900" lvl="0" marL="342900" rtl="0" algn="l">
              <a:spcBef>
                <a:spcPts val="1000"/>
              </a:spcBef>
              <a:spcAft>
                <a:spcPts val="0"/>
              </a:spcAft>
              <a:buSzPts val="1440"/>
              <a:buChar char="►"/>
            </a:pPr>
            <a:r>
              <a:rPr lang="en-US"/>
              <a:t>K4- Summarise principles of digital pedagogy, asynchronous facilitation, and learner engagement.</a:t>
            </a:r>
            <a:endParaRPr/>
          </a:p>
          <a:p>
            <a:pPr indent="-342900" lvl="0" marL="342900" rtl="0" algn="l">
              <a:spcBef>
                <a:spcPts val="1000"/>
              </a:spcBef>
              <a:spcAft>
                <a:spcPts val="0"/>
              </a:spcAft>
              <a:buSzPts val="1440"/>
              <a:buChar char="►"/>
            </a:pPr>
            <a:r>
              <a:rPr lang="en-US"/>
              <a:t>S3– Use digital tools and the AI Trainer Bot to guide, support, and monitor learners during the course.</a:t>
            </a:r>
            <a:endParaRPr/>
          </a:p>
          <a:p>
            <a:pPr indent="-342900" lvl="0" marL="342900" rtl="0" algn="l">
              <a:spcBef>
                <a:spcPts val="1000"/>
              </a:spcBef>
              <a:spcAft>
                <a:spcPts val="0"/>
              </a:spcAft>
              <a:buSzPts val="1440"/>
              <a:buChar char="►"/>
            </a:pPr>
            <a:r>
              <a:rPr lang="en-US"/>
              <a:t>S6</a:t>
            </a:r>
            <a:r>
              <a:rPr b="1" lang="en-US"/>
              <a:t>- </a:t>
            </a:r>
            <a:r>
              <a:rPr lang="en-US"/>
              <a:t>Develop and implement facilitation plans aligned with the six modules of the ESE curriculum.</a:t>
            </a:r>
            <a:endParaRPr b="1"/>
          </a:p>
          <a:p>
            <a:pPr indent="0" lvl="0" marL="0" rtl="0" algn="l">
              <a:spcBef>
                <a:spcPts val="1000"/>
              </a:spcBef>
              <a:spcAft>
                <a:spcPts val="0"/>
              </a:spcAft>
              <a:buSzPts val="1440"/>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5"/>
          <p:cNvSpPr txBox="1"/>
          <p:nvPr>
            <p:ph type="title"/>
          </p:nvPr>
        </p:nvSpPr>
        <p:spPr>
          <a:xfrm>
            <a:off x="399369" y="788988"/>
            <a:ext cx="8596668" cy="6604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Opening Reflection / Warm-up</a:t>
            </a:r>
            <a:endParaRPr>
              <a:solidFill>
                <a:srgbClr val="255839"/>
              </a:solidFill>
            </a:endParaRPr>
          </a:p>
        </p:txBody>
      </p:sp>
      <p:sp>
        <p:nvSpPr>
          <p:cNvPr id="276" name="Google Shape;276;p5"/>
          <p:cNvSpPr txBox="1"/>
          <p:nvPr>
            <p:ph idx="2" type="body"/>
          </p:nvPr>
        </p:nvSpPr>
        <p:spPr>
          <a:xfrm>
            <a:off x="399369" y="1449388"/>
            <a:ext cx="9313591" cy="5157229"/>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SzPts val="1440"/>
              <a:buNone/>
            </a:pPr>
            <a:r>
              <a:rPr lang="en-US"/>
              <a:t>Discussion question:</a:t>
            </a:r>
            <a:endParaRPr/>
          </a:p>
          <a:p>
            <a:pPr indent="-342900" lvl="0" marL="342900" rtl="0" algn="l">
              <a:spcBef>
                <a:spcPts val="1000"/>
              </a:spcBef>
              <a:spcAft>
                <a:spcPts val="0"/>
              </a:spcAft>
              <a:buSzPts val="1440"/>
              <a:buChar char="►"/>
            </a:pPr>
            <a:r>
              <a:rPr lang="en-US"/>
              <a:t>What experience do you already have with online learning platforms or sustainability-related training within your teaching or training practice?</a:t>
            </a:r>
            <a:endParaRPr/>
          </a:p>
          <a:p>
            <a:pPr indent="0" lvl="0" marL="0" rtl="0" algn="l">
              <a:spcBef>
                <a:spcPts val="1000"/>
              </a:spcBef>
              <a:spcAft>
                <a:spcPts val="0"/>
              </a:spcAft>
              <a:buSzPts val="1440"/>
              <a:buNone/>
            </a:pPr>
            <a:r>
              <a:rPr lang="en-US"/>
              <a:t>Optional prompts:</a:t>
            </a:r>
            <a:endParaRPr/>
          </a:p>
          <a:p>
            <a:pPr indent="-342900" lvl="0" marL="342900" rtl="0" algn="l">
              <a:spcBef>
                <a:spcPts val="1000"/>
              </a:spcBef>
              <a:spcAft>
                <a:spcPts val="0"/>
              </a:spcAft>
              <a:buSzPts val="1440"/>
              <a:buChar char="►"/>
            </a:pPr>
            <a:r>
              <a:rPr lang="en-US"/>
              <a:t>What challenges do you anticipate learners may experience when engaging with online learning environments? </a:t>
            </a:r>
            <a:endParaRPr/>
          </a:p>
          <a:p>
            <a:pPr indent="-342900" lvl="0" marL="342900" rtl="0" algn="l">
              <a:spcBef>
                <a:spcPts val="1000"/>
              </a:spcBef>
              <a:spcAft>
                <a:spcPts val="0"/>
              </a:spcAft>
              <a:buSzPts val="1440"/>
              <a:buChar char="►"/>
            </a:pPr>
            <a:r>
              <a:rPr lang="en-US"/>
              <a:t>What approaches or resources would make this topic meaningful, engaging, and useful for your learners?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6"/>
          <p:cNvSpPr txBox="1"/>
          <p:nvPr>
            <p:ph type="ctrTitle"/>
          </p:nvPr>
        </p:nvSpPr>
        <p:spPr>
          <a:xfrm>
            <a:off x="1507067" y="3715977"/>
            <a:ext cx="7766936" cy="1646302"/>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chemeClr val="accent1"/>
              </a:buClr>
              <a:buSzPts val="5400"/>
              <a:buFont typeface="Trebuchet MS"/>
              <a:buNone/>
            </a:pPr>
            <a:r>
              <a:rPr lang="en-US"/>
              <a:t>Topic 1: Development and Rationale of the European Sustainability Expert (ESE) Course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7"/>
          <p:cNvSpPr txBox="1"/>
          <p:nvPr>
            <p:ph idx="2" type="body"/>
          </p:nvPr>
        </p:nvSpPr>
        <p:spPr>
          <a:xfrm>
            <a:off x="327180" y="1203157"/>
            <a:ext cx="9959820" cy="4944980"/>
          </a:xfrm>
          <a:prstGeom prst="rect">
            <a:avLst/>
          </a:prstGeom>
          <a:noFill/>
          <a:ln>
            <a:noFill/>
          </a:ln>
        </p:spPr>
        <p:txBody>
          <a:bodyPr anchorCtr="0" anchor="t" bIns="0" lIns="0" spcFirstLastPara="1" rIns="0" wrap="square" tIns="0">
            <a:normAutofit fontScale="92500" lnSpcReduction="20000"/>
          </a:bodyPr>
          <a:lstStyle/>
          <a:p>
            <a:pPr indent="-457200" lvl="0" marL="457200" rtl="0" algn="l">
              <a:spcBef>
                <a:spcPts val="0"/>
              </a:spcBef>
              <a:spcAft>
                <a:spcPts val="0"/>
              </a:spcAft>
              <a:buSzPct val="80000"/>
              <a:buAutoNum type="arabicParenR"/>
            </a:pPr>
            <a:r>
              <a:rPr b="1" lang="en-US" sz="2000" u="sng"/>
              <a:t>Why was the course created? </a:t>
            </a:r>
            <a:endParaRPr/>
          </a:p>
          <a:p>
            <a:pPr indent="0" lvl="0" marL="0" rtl="0" algn="l">
              <a:spcBef>
                <a:spcPts val="1000"/>
              </a:spcBef>
              <a:spcAft>
                <a:spcPts val="0"/>
              </a:spcAft>
              <a:buSzPct val="80000"/>
              <a:buNone/>
            </a:pPr>
            <a:r>
              <a:t/>
            </a:r>
            <a:endParaRPr b="1" sz="2000" u="sng"/>
          </a:p>
          <a:p>
            <a:pPr indent="-342925" lvl="0" marL="342900" rtl="0" algn="l">
              <a:spcBef>
                <a:spcPts val="1000"/>
              </a:spcBef>
              <a:spcAft>
                <a:spcPts val="0"/>
              </a:spcAft>
              <a:buSzPct val="80000"/>
              <a:buChar char="►"/>
            </a:pPr>
            <a:r>
              <a:rPr lang="en-US" sz="1900"/>
              <a:t>European context</a:t>
            </a:r>
            <a:endParaRPr/>
          </a:p>
          <a:p>
            <a:pPr indent="-285775" lvl="1" marL="742950" rtl="0" algn="l">
              <a:spcBef>
                <a:spcPts val="1000"/>
              </a:spcBef>
              <a:spcAft>
                <a:spcPts val="0"/>
              </a:spcAft>
              <a:buSzPct val="80000"/>
              <a:buFont typeface="Courier New"/>
              <a:buChar char="o"/>
            </a:pPr>
            <a:r>
              <a:rPr lang="en-US" sz="1900"/>
              <a:t>The European Green Deal is a comprehensive strategy and legislation which aims to:</a:t>
            </a:r>
            <a:endParaRPr/>
          </a:p>
          <a:p>
            <a:pPr indent="-228625" lvl="2" marL="1143000" rtl="0" algn="l">
              <a:spcBef>
                <a:spcPts val="1000"/>
              </a:spcBef>
              <a:spcAft>
                <a:spcPts val="0"/>
              </a:spcAft>
              <a:buSzPct val="80000"/>
              <a:buFont typeface="Noto Sans Symbols"/>
              <a:buChar char="❖"/>
            </a:pPr>
            <a:r>
              <a:rPr lang="en-US" sz="1900"/>
              <a:t>Cut emissions by at least 50% by 2030 compared to 1990 levels.</a:t>
            </a:r>
            <a:endParaRPr/>
          </a:p>
          <a:p>
            <a:pPr indent="-228625" lvl="2" marL="1143000" rtl="0" algn="l">
              <a:spcBef>
                <a:spcPts val="1000"/>
              </a:spcBef>
              <a:spcAft>
                <a:spcPts val="0"/>
              </a:spcAft>
              <a:buSzPct val="80000"/>
              <a:buFont typeface="Noto Sans Symbols"/>
              <a:buChar char="❖"/>
            </a:pPr>
            <a:r>
              <a:rPr lang="en-US" sz="1900"/>
              <a:t>Become the first climate-neutral continent by 2050, through the elimination and offsetting of emissions produced by various sectors (energy, transport, agriculture and industry).</a:t>
            </a:r>
            <a:endParaRPr/>
          </a:p>
          <a:p>
            <a:pPr indent="-285775" lvl="1" marL="742950" rtl="0" algn="l">
              <a:spcBef>
                <a:spcPts val="1000"/>
              </a:spcBef>
              <a:spcAft>
                <a:spcPts val="0"/>
              </a:spcAft>
              <a:buSzPct val="80000"/>
              <a:buFont typeface="Courier New"/>
              <a:buChar char="o"/>
            </a:pPr>
            <a:r>
              <a:rPr lang="en-US" sz="1900"/>
              <a:t>The main objectives of the Green Deal are: </a:t>
            </a:r>
            <a:endParaRPr/>
          </a:p>
          <a:p>
            <a:pPr indent="-228625" lvl="2" marL="1143000" rtl="0" algn="l">
              <a:spcBef>
                <a:spcPts val="1000"/>
              </a:spcBef>
              <a:spcAft>
                <a:spcPts val="0"/>
              </a:spcAft>
              <a:buSzPct val="80000"/>
              <a:buFont typeface="Noto Sans Symbols"/>
              <a:buChar char="❖"/>
            </a:pPr>
            <a:r>
              <a:rPr lang="en-US" sz="1900"/>
              <a:t>Promoting a circular economy </a:t>
            </a:r>
            <a:endParaRPr/>
          </a:p>
          <a:p>
            <a:pPr indent="-228625" lvl="2" marL="1143000" rtl="0" algn="l">
              <a:spcBef>
                <a:spcPts val="1000"/>
              </a:spcBef>
              <a:spcAft>
                <a:spcPts val="0"/>
              </a:spcAft>
              <a:buSzPct val="80000"/>
              <a:buFont typeface="Noto Sans Symbols"/>
              <a:buChar char="❖"/>
            </a:pPr>
            <a:r>
              <a:rPr lang="en-US" sz="1900"/>
              <a:t>Protecting biodiversity</a:t>
            </a:r>
            <a:endParaRPr/>
          </a:p>
          <a:p>
            <a:pPr indent="-228625" lvl="2" marL="1143000" rtl="0" algn="l">
              <a:spcBef>
                <a:spcPts val="1000"/>
              </a:spcBef>
              <a:spcAft>
                <a:spcPts val="0"/>
              </a:spcAft>
              <a:buSzPct val="80000"/>
              <a:buFont typeface="Noto Sans Symbols"/>
              <a:buChar char="❖"/>
            </a:pPr>
            <a:r>
              <a:rPr lang="en-US" sz="1900"/>
              <a:t>Transition to renewable energy</a:t>
            </a:r>
            <a:endParaRPr/>
          </a:p>
          <a:p>
            <a:pPr indent="-228625" lvl="2" marL="1143000" rtl="0" algn="l">
              <a:spcBef>
                <a:spcPts val="1000"/>
              </a:spcBef>
              <a:spcAft>
                <a:spcPts val="0"/>
              </a:spcAft>
              <a:buSzPct val="80000"/>
              <a:buFont typeface="Noto Sans Symbols"/>
              <a:buChar char="❖"/>
            </a:pPr>
            <a:r>
              <a:rPr lang="en-US" sz="1900"/>
              <a:t>Creating green jobs and social justice</a:t>
            </a:r>
            <a:endParaRPr/>
          </a:p>
          <a:p>
            <a:pPr indent="-285775" lvl="1" marL="742950" rtl="0" algn="l">
              <a:spcBef>
                <a:spcPts val="1000"/>
              </a:spcBef>
              <a:spcAft>
                <a:spcPts val="0"/>
              </a:spcAft>
              <a:buSzPct val="80000"/>
              <a:buFont typeface="Courier New"/>
              <a:buChar char="o"/>
            </a:pPr>
            <a:r>
              <a:rPr lang="en-US" sz="1900"/>
              <a:t>Within this scope, the EU is moving to a resource-efficient, circular climate-neutral economy and businesses must review their business strategies, focusing more on sustainability strategies. </a:t>
            </a:r>
            <a:endParaRPr/>
          </a:p>
          <a:p>
            <a:pPr indent="-253644" lvl="0" marL="342900" rtl="0" algn="l">
              <a:spcBef>
                <a:spcPts val="1000"/>
              </a:spcBef>
              <a:spcAft>
                <a:spcPts val="0"/>
              </a:spcAft>
              <a:buSzPct val="80000"/>
              <a:buNone/>
            </a:pPr>
            <a:r>
              <a:t/>
            </a:r>
            <a:endParaRPr sz="1900"/>
          </a:p>
          <a:p>
            <a:pPr indent="-210566" lvl="1" marL="742950" rtl="0" algn="l">
              <a:spcBef>
                <a:spcPts val="1000"/>
              </a:spcBef>
              <a:spcAft>
                <a:spcPts val="0"/>
              </a:spcAft>
              <a:buSzPct val="80000"/>
              <a:buFont typeface="Courier New"/>
              <a:buNone/>
            </a:pPr>
            <a:r>
              <a:t/>
            </a:r>
            <a:endParaRPr sz="1600"/>
          </a:p>
          <a:p>
            <a:pPr indent="-210566" lvl="1" marL="742950" rtl="0" algn="l">
              <a:spcBef>
                <a:spcPts val="1000"/>
              </a:spcBef>
              <a:spcAft>
                <a:spcPts val="0"/>
              </a:spcAft>
              <a:buSzPct val="80000"/>
              <a:buFont typeface="Courier New"/>
              <a:buNone/>
            </a:pPr>
            <a:r>
              <a:t/>
            </a:r>
            <a:endParaRPr sz="1600"/>
          </a:p>
          <a:p>
            <a:pPr indent="-182372" lvl="1" marL="742950" rtl="0" algn="l">
              <a:spcBef>
                <a:spcPts val="1000"/>
              </a:spcBef>
              <a:spcAft>
                <a:spcPts val="0"/>
              </a:spcAft>
              <a:buSzPct val="80000"/>
              <a:buNone/>
            </a:pPr>
            <a:r>
              <a:t/>
            </a:r>
            <a:endParaRPr/>
          </a:p>
          <a:p>
            <a:pPr indent="-258318" lvl="0" marL="342900" rtl="0" algn="l">
              <a:spcBef>
                <a:spcPts val="1000"/>
              </a:spcBef>
              <a:spcAft>
                <a:spcPts val="0"/>
              </a:spcAft>
              <a:buSzPct val="80000"/>
              <a:buNone/>
            </a:pPr>
            <a:r>
              <a:t/>
            </a:r>
            <a:endParaRPr/>
          </a:p>
          <a:p>
            <a:pPr indent="-258318" lvl="0" marL="342900" rtl="0" algn="l">
              <a:spcBef>
                <a:spcPts val="1000"/>
              </a:spcBef>
              <a:spcAft>
                <a:spcPts val="0"/>
              </a:spcAft>
              <a:buSzPct val="80000"/>
              <a:buNone/>
            </a:pPr>
            <a:r>
              <a:t/>
            </a:r>
            <a:endParaRPr/>
          </a:p>
          <a:p>
            <a:pPr indent="0" lvl="0" marL="0" rtl="0" algn="l">
              <a:spcBef>
                <a:spcPts val="1000"/>
              </a:spcBef>
              <a:spcAft>
                <a:spcPts val="0"/>
              </a:spcAft>
              <a:buSzPct val="80000"/>
              <a:buNone/>
            </a:pPr>
            <a:r>
              <a:t/>
            </a:r>
            <a:endParaRPr/>
          </a:p>
        </p:txBody>
      </p:sp>
      <p:sp>
        <p:nvSpPr>
          <p:cNvPr id="289" name="Google Shape;289;p7"/>
          <p:cNvSpPr txBox="1"/>
          <p:nvPr/>
        </p:nvSpPr>
        <p:spPr>
          <a:xfrm>
            <a:off x="5775158" y="271629"/>
            <a:ext cx="3609474" cy="46229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255839"/>
              </a:buClr>
              <a:buSzPts val="1600"/>
              <a:buFont typeface="Trebuchet MS"/>
              <a:buNone/>
            </a:pPr>
            <a:r>
              <a:rPr lang="en-US" sz="1600">
                <a:solidFill>
                  <a:srgbClr val="255839"/>
                </a:solidFill>
                <a:latin typeface="Trebuchet MS"/>
                <a:ea typeface="Trebuchet MS"/>
                <a:cs typeface="Trebuchet MS"/>
                <a:sym typeface="Trebuchet MS"/>
              </a:rPr>
              <a:t>Topic 1: </a:t>
            </a:r>
            <a:r>
              <a:rPr lang="en-US" sz="1600">
                <a:solidFill>
                  <a:schemeClr val="accent1"/>
                </a:solidFill>
                <a:latin typeface="Trebuchet MS"/>
                <a:ea typeface="Trebuchet MS"/>
                <a:cs typeface="Trebuchet MS"/>
                <a:sym typeface="Trebuchet MS"/>
              </a:rPr>
              <a:t>Development and Rationale</a:t>
            </a:r>
            <a:r>
              <a:rPr lang="en-US" sz="1600">
                <a:solidFill>
                  <a:srgbClr val="255839"/>
                </a:solidFill>
                <a:latin typeface="Trebuchet MS"/>
                <a:ea typeface="Trebuchet MS"/>
                <a:cs typeface="Trebuchet MS"/>
                <a:sym typeface="Trebuchet MS"/>
              </a:rPr>
              <a:t> of the European Sustainability Expert (ESE) course</a:t>
            </a:r>
            <a:endParaRPr sz="1600">
              <a:solidFill>
                <a:srgbClr val="255839"/>
              </a:solidFill>
              <a:latin typeface="Trebuchet MS"/>
              <a:ea typeface="Trebuchet MS"/>
              <a:cs typeface="Trebuchet MS"/>
              <a:sym typeface="Trebuchet M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8"/>
          <p:cNvSpPr txBox="1"/>
          <p:nvPr>
            <p:ph idx="2" type="body"/>
          </p:nvPr>
        </p:nvSpPr>
        <p:spPr>
          <a:xfrm>
            <a:off x="399369" y="1082201"/>
            <a:ext cx="9313591" cy="5234377"/>
          </a:xfrm>
          <a:prstGeom prst="rect">
            <a:avLst/>
          </a:prstGeom>
          <a:noFill/>
          <a:ln>
            <a:noFill/>
          </a:ln>
        </p:spPr>
        <p:txBody>
          <a:bodyPr anchorCtr="0" anchor="t" bIns="0" lIns="0" spcFirstLastPara="1" rIns="0" wrap="square" tIns="0">
            <a:normAutofit fontScale="62500" lnSpcReduction="20000"/>
          </a:bodyPr>
          <a:lstStyle/>
          <a:p>
            <a:pPr indent="0" lvl="0" marL="0" rtl="0" algn="l">
              <a:spcBef>
                <a:spcPts val="0"/>
              </a:spcBef>
              <a:spcAft>
                <a:spcPts val="0"/>
              </a:spcAft>
              <a:buSzPct val="80000"/>
              <a:buNone/>
            </a:pPr>
            <a:r>
              <a:t/>
            </a:r>
            <a:endParaRPr/>
          </a:p>
          <a:p>
            <a:pPr indent="-342925" lvl="0" marL="342900" rtl="0" algn="l">
              <a:spcBef>
                <a:spcPts val="1000"/>
              </a:spcBef>
              <a:spcAft>
                <a:spcPts val="0"/>
              </a:spcAft>
              <a:buSzPct val="80000"/>
              <a:buChar char="►"/>
            </a:pPr>
            <a:r>
              <a:rPr lang="en-US" sz="2900"/>
              <a:t>Sustainability employment context: </a:t>
            </a:r>
            <a:endParaRPr/>
          </a:p>
          <a:p>
            <a:pPr indent="-285775" lvl="1" marL="742950" rtl="0" algn="l">
              <a:spcBef>
                <a:spcPts val="1000"/>
              </a:spcBef>
              <a:spcAft>
                <a:spcPts val="0"/>
              </a:spcAft>
              <a:buSzPct val="80000"/>
              <a:buFont typeface="Courier New"/>
              <a:buChar char="o"/>
            </a:pPr>
            <a:r>
              <a:rPr lang="en-US" sz="1900"/>
              <a:t>Research shows that investments in the green transition, broader application of ESG standards and climate-change adaptation are expected to have strong positive impacts on job creation. (World Economic Forum, 2023)</a:t>
            </a:r>
            <a:endParaRPr/>
          </a:p>
          <a:p>
            <a:pPr indent="-285775" lvl="1" marL="742950" rtl="0" algn="l">
              <a:spcBef>
                <a:spcPts val="1000"/>
              </a:spcBef>
              <a:spcAft>
                <a:spcPts val="0"/>
              </a:spcAft>
              <a:buSzPct val="80000"/>
              <a:buFont typeface="Courier New"/>
              <a:buChar char="o"/>
            </a:pPr>
            <a:r>
              <a:rPr lang="en-US" sz="1900"/>
              <a:t>LinkedIn reports the number of green jobs, including sustainability managers and officers, has grown worldwide at a rate of 8 percent annually over the last five years. (LinkedIn, 2022)</a:t>
            </a:r>
            <a:endParaRPr/>
          </a:p>
          <a:p>
            <a:pPr indent="-285775" lvl="1" marL="742950" rtl="0" algn="l">
              <a:spcBef>
                <a:spcPts val="1000"/>
              </a:spcBef>
              <a:spcAft>
                <a:spcPts val="0"/>
              </a:spcAft>
              <a:buSzPct val="80000"/>
              <a:buFont typeface="Courier New"/>
              <a:buChar char="o"/>
            </a:pPr>
            <a:r>
              <a:rPr lang="en-US" sz="1900"/>
              <a:t>According to the World Economic Forum’s The Future of Jobs Report 2023, businesses expect Sustainability Specialists to be the second fastest growing job worldwide, behind AI and Machine Learning Specialists.</a:t>
            </a:r>
            <a:endParaRPr sz="1900"/>
          </a:p>
          <a:p>
            <a:pPr indent="-285775" lvl="1" marL="742950" rtl="0" algn="l">
              <a:spcBef>
                <a:spcPts val="1000"/>
              </a:spcBef>
              <a:spcAft>
                <a:spcPts val="0"/>
              </a:spcAft>
              <a:buSzPct val="80000"/>
              <a:buFont typeface="Courier New"/>
              <a:buChar char="o"/>
            </a:pPr>
            <a:r>
              <a:rPr lang="en-US" sz="1900"/>
              <a:t>Delaying on sustainability could mean missed opportunities for growth and career advancement.</a:t>
            </a:r>
            <a:endParaRPr/>
          </a:p>
          <a:p>
            <a:pPr indent="-285750" lvl="0" marL="342900" rtl="0" algn="l">
              <a:spcBef>
                <a:spcPts val="1000"/>
              </a:spcBef>
              <a:spcAft>
                <a:spcPts val="0"/>
              </a:spcAft>
              <a:buSzPct val="80000"/>
              <a:buNone/>
            </a:pPr>
            <a:r>
              <a:t/>
            </a:r>
            <a:endParaRPr/>
          </a:p>
          <a:p>
            <a:pPr indent="-285750" lvl="0" marL="342900" rtl="0" algn="l">
              <a:spcBef>
                <a:spcPts val="1000"/>
              </a:spcBef>
              <a:spcAft>
                <a:spcPts val="0"/>
              </a:spcAft>
              <a:buSzPct val="80000"/>
              <a:buNone/>
            </a:pPr>
            <a:r>
              <a:t/>
            </a:r>
            <a:endParaRPr/>
          </a:p>
          <a:p>
            <a:pPr indent="-342925" lvl="0" marL="342900" rtl="0" algn="l">
              <a:spcBef>
                <a:spcPts val="1000"/>
              </a:spcBef>
              <a:spcAft>
                <a:spcPts val="0"/>
              </a:spcAft>
              <a:buSzPct val="80000"/>
              <a:buChar char="►"/>
            </a:pPr>
            <a:r>
              <a:rPr lang="en-US" sz="2900"/>
              <a:t>Green Skills Gap in European Labour Markets</a:t>
            </a:r>
            <a:endParaRPr/>
          </a:p>
          <a:p>
            <a:pPr indent="-285775" lvl="1" marL="742950" rtl="0" algn="l">
              <a:spcBef>
                <a:spcPts val="1000"/>
              </a:spcBef>
              <a:spcAft>
                <a:spcPts val="0"/>
              </a:spcAft>
              <a:buSzPct val="80000"/>
              <a:buFont typeface="Courier New"/>
              <a:buChar char="o"/>
            </a:pPr>
            <a:r>
              <a:rPr lang="en-US" sz="1900"/>
              <a:t>Research demonstrates the existence of the “green skills gap” across Europe which is the disparity between the skills possessed by the workforce and the skills demanded by the labor market. (Cedefop, 2021)</a:t>
            </a:r>
            <a:endParaRPr/>
          </a:p>
          <a:p>
            <a:pPr indent="-285775" lvl="1" marL="742950" rtl="0" algn="l">
              <a:spcBef>
                <a:spcPts val="1000"/>
              </a:spcBef>
              <a:spcAft>
                <a:spcPts val="0"/>
              </a:spcAft>
              <a:buSzPct val="80000"/>
              <a:buFont typeface="Courier New"/>
              <a:buChar char="o"/>
            </a:pPr>
            <a:r>
              <a:rPr lang="en-US" sz="1900"/>
              <a:t>The current green skills gap makes it difficult for Europe to make the transition to a greener world. (Ibid)</a:t>
            </a:r>
            <a:endParaRPr/>
          </a:p>
          <a:p>
            <a:pPr indent="-285775" lvl="1" marL="742950" rtl="0" algn="l">
              <a:spcBef>
                <a:spcPts val="1000"/>
              </a:spcBef>
              <a:spcAft>
                <a:spcPts val="0"/>
              </a:spcAft>
              <a:buSzPct val="80000"/>
              <a:buFont typeface="Courier New"/>
              <a:buChar char="o"/>
            </a:pPr>
            <a:r>
              <a:rPr lang="en-US" sz="1900"/>
              <a:t>The adoption of these skills is absolutely crucial in the face of the climate crisis. Not all jobs of the future need to be 100 percent green, but they should go in that direction as much as possible.</a:t>
            </a:r>
            <a:endParaRPr/>
          </a:p>
          <a:p>
            <a:pPr indent="-231800" lvl="1" marL="742950" rtl="0" algn="l">
              <a:spcBef>
                <a:spcPts val="1000"/>
              </a:spcBef>
              <a:spcAft>
                <a:spcPts val="0"/>
              </a:spcAft>
              <a:buSzPct val="80000"/>
              <a:buFont typeface="Courier New"/>
              <a:buNone/>
            </a:pPr>
            <a:r>
              <a:t/>
            </a:r>
            <a:endParaRPr sz="1700"/>
          </a:p>
          <a:p>
            <a:pPr indent="0" lvl="0" marL="57150" rtl="0" algn="l">
              <a:spcBef>
                <a:spcPts val="1000"/>
              </a:spcBef>
              <a:spcAft>
                <a:spcPts val="0"/>
              </a:spcAft>
              <a:buSzPct val="80000"/>
              <a:buNone/>
            </a:pPr>
            <a:r>
              <a:rPr b="1" lang="en-US" sz="2000"/>
              <a:t>🡪 In response to evolving economic and societal trends, alongside the EU’s ambition to become the first climate-neutral continent by 2050, the importance of continuing professional development, upskilling, and reskilling across the workforce continues to grow. It is within this context that the SUSTAIN-EU project was developed.</a:t>
            </a:r>
            <a:endParaRPr b="1"/>
          </a:p>
          <a:p>
            <a:pPr indent="-234950" lvl="1" marL="742950" rtl="0" algn="l">
              <a:spcBef>
                <a:spcPts val="1000"/>
              </a:spcBef>
              <a:spcAft>
                <a:spcPts val="0"/>
              </a:spcAft>
              <a:buSzPct val="80000"/>
              <a:buFont typeface="Courier New"/>
              <a:buNone/>
            </a:pPr>
            <a:r>
              <a:t/>
            </a:r>
            <a:endParaRPr sz="1600"/>
          </a:p>
          <a:p>
            <a:pPr indent="-234950" lvl="1" marL="742950" rtl="0" algn="l">
              <a:spcBef>
                <a:spcPts val="1000"/>
              </a:spcBef>
              <a:spcAft>
                <a:spcPts val="0"/>
              </a:spcAft>
              <a:buSzPct val="80000"/>
              <a:buFont typeface="Courier New"/>
              <a:buNone/>
            </a:pPr>
            <a:r>
              <a:t/>
            </a:r>
            <a:endParaRPr sz="1600"/>
          </a:p>
          <a:p>
            <a:pPr indent="-215900" lvl="1" marL="742950" rtl="0" algn="l">
              <a:spcBef>
                <a:spcPts val="1000"/>
              </a:spcBef>
              <a:spcAft>
                <a:spcPts val="0"/>
              </a:spcAft>
              <a:buSzPct val="80000"/>
              <a:buNone/>
            </a:pPr>
            <a:r>
              <a:t/>
            </a:r>
            <a:endParaRPr/>
          </a:p>
          <a:p>
            <a:pPr indent="-285750" lvl="0" marL="342900" rtl="0" algn="l">
              <a:spcBef>
                <a:spcPts val="1000"/>
              </a:spcBef>
              <a:spcAft>
                <a:spcPts val="0"/>
              </a:spcAft>
              <a:buSzPct val="80000"/>
              <a:buNone/>
            </a:pPr>
            <a:r>
              <a:t/>
            </a:r>
            <a:endParaRPr/>
          </a:p>
          <a:p>
            <a:pPr indent="-285750" lvl="0" marL="342900" rtl="0" algn="l">
              <a:spcBef>
                <a:spcPts val="1000"/>
              </a:spcBef>
              <a:spcAft>
                <a:spcPts val="0"/>
              </a:spcAft>
              <a:buSzPct val="80000"/>
              <a:buNone/>
            </a:pPr>
            <a:r>
              <a:t/>
            </a:r>
            <a:endParaRPr/>
          </a:p>
          <a:p>
            <a:pPr indent="0" lvl="0" marL="0" rtl="0" algn="l">
              <a:spcBef>
                <a:spcPts val="1000"/>
              </a:spcBef>
              <a:spcAft>
                <a:spcPts val="0"/>
              </a:spcAft>
              <a:buSzPct val="80000"/>
              <a:buNone/>
            </a:pPr>
            <a:r>
              <a:t/>
            </a:r>
            <a:endParaRPr/>
          </a:p>
        </p:txBody>
      </p:sp>
      <p:sp>
        <p:nvSpPr>
          <p:cNvPr id="296" name="Google Shape;296;p8"/>
          <p:cNvSpPr txBox="1"/>
          <p:nvPr>
            <p:ph type="title"/>
          </p:nvPr>
        </p:nvSpPr>
        <p:spPr>
          <a:xfrm>
            <a:off x="5775158" y="271629"/>
            <a:ext cx="3609474" cy="462297"/>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rgbClr val="255839"/>
              </a:buClr>
              <a:buSzPts val="1600"/>
              <a:buFont typeface="Trebuchet MS"/>
              <a:buNone/>
            </a:pPr>
            <a:r>
              <a:rPr lang="en-US" sz="1600">
                <a:solidFill>
                  <a:srgbClr val="255839"/>
                </a:solidFill>
              </a:rPr>
              <a:t>Topic 1: </a:t>
            </a:r>
            <a:r>
              <a:rPr lang="en-US" sz="1600"/>
              <a:t>Development and Rationale</a:t>
            </a:r>
            <a:r>
              <a:rPr lang="en-US" sz="1600">
                <a:solidFill>
                  <a:srgbClr val="255839"/>
                </a:solidFill>
              </a:rPr>
              <a:t> of the European Sustainability Expert (ESE) course</a:t>
            </a:r>
            <a:endParaRPr sz="1600">
              <a:solidFill>
                <a:srgbClr val="255839"/>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9"/>
          <p:cNvSpPr txBox="1"/>
          <p:nvPr>
            <p:ph idx="2" type="body"/>
          </p:nvPr>
        </p:nvSpPr>
        <p:spPr>
          <a:xfrm>
            <a:off x="351241" y="1142999"/>
            <a:ext cx="9743252" cy="4824663"/>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SzPts val="1600"/>
              <a:buNone/>
            </a:pPr>
            <a:r>
              <a:rPr b="1" lang="en-US" sz="2000" u="sng"/>
              <a:t>2) Becoming a Sustainability Expert</a:t>
            </a:r>
            <a:endParaRPr/>
          </a:p>
          <a:p>
            <a:pPr indent="-342900" lvl="0" marL="342900" rtl="0" algn="l">
              <a:spcBef>
                <a:spcPts val="1000"/>
              </a:spcBef>
              <a:spcAft>
                <a:spcPts val="0"/>
              </a:spcAft>
              <a:buSzPts val="1280"/>
              <a:buChar char="►"/>
            </a:pPr>
            <a:r>
              <a:rPr lang="en-US" sz="1600"/>
              <a:t>The course is addressed to: </a:t>
            </a:r>
            <a:endParaRPr/>
          </a:p>
          <a:p>
            <a:pPr indent="-285750" lvl="1" marL="742950" rtl="0" algn="l">
              <a:spcBef>
                <a:spcPts val="1000"/>
              </a:spcBef>
              <a:spcAft>
                <a:spcPts val="0"/>
              </a:spcAft>
              <a:buSzPts val="1120"/>
              <a:buFont typeface="Courier New"/>
              <a:buChar char="o"/>
            </a:pPr>
            <a:r>
              <a:rPr lang="en-US" sz="1400"/>
              <a:t>Workers who want to develop green skills within their company; </a:t>
            </a:r>
            <a:endParaRPr/>
          </a:p>
          <a:p>
            <a:pPr indent="-285750" lvl="1" marL="742950" rtl="0" algn="l">
              <a:spcBef>
                <a:spcPts val="1000"/>
              </a:spcBef>
              <a:spcAft>
                <a:spcPts val="0"/>
              </a:spcAft>
              <a:buSzPts val="1120"/>
              <a:buFont typeface="Courier New"/>
              <a:buChar char="o"/>
            </a:pPr>
            <a:r>
              <a:rPr lang="en-US" sz="1400"/>
              <a:t>Students interested in completing their degree with green competencies;</a:t>
            </a:r>
            <a:endParaRPr/>
          </a:p>
          <a:p>
            <a:pPr indent="-285750" lvl="1" marL="742950" rtl="0" algn="l">
              <a:spcBef>
                <a:spcPts val="1000"/>
              </a:spcBef>
              <a:spcAft>
                <a:spcPts val="0"/>
              </a:spcAft>
              <a:buSzPts val="1120"/>
              <a:buFont typeface="Courier New"/>
              <a:buChar char="o"/>
            </a:pPr>
            <a:r>
              <a:rPr lang="en-US" sz="1400"/>
              <a:t>Jobseekers;</a:t>
            </a:r>
            <a:endParaRPr/>
          </a:p>
          <a:p>
            <a:pPr indent="-285750" lvl="1" marL="742950" rtl="0" algn="l">
              <a:spcBef>
                <a:spcPts val="1000"/>
              </a:spcBef>
              <a:spcAft>
                <a:spcPts val="0"/>
              </a:spcAft>
              <a:buSzPts val="1120"/>
              <a:buFont typeface="Courier New"/>
              <a:buChar char="o"/>
            </a:pPr>
            <a:r>
              <a:rPr lang="en-US" sz="1400"/>
              <a:t>Anyone interested in developing their green competencies and wish to qualify as a Sustainability Expert to take up new job opportunities and pursue career advancements within the European labour market.</a:t>
            </a:r>
            <a:endParaRPr sz="1400"/>
          </a:p>
          <a:p>
            <a:pPr indent="-214630" lvl="1" marL="742950" rtl="0" algn="l">
              <a:spcBef>
                <a:spcPts val="1000"/>
              </a:spcBef>
              <a:spcAft>
                <a:spcPts val="0"/>
              </a:spcAft>
              <a:buSzPts val="1120"/>
              <a:buFont typeface="Courier New"/>
              <a:buNone/>
            </a:pPr>
            <a:r>
              <a:t/>
            </a:r>
            <a:endParaRPr sz="1400"/>
          </a:p>
          <a:p>
            <a:pPr indent="-342900" lvl="0" marL="342900" rtl="0" algn="l">
              <a:spcBef>
                <a:spcPts val="1000"/>
              </a:spcBef>
              <a:spcAft>
                <a:spcPts val="0"/>
              </a:spcAft>
              <a:buSzPts val="1280"/>
              <a:buChar char="►"/>
            </a:pPr>
            <a:r>
              <a:rPr lang="en-US" sz="1600"/>
              <a:t>What is a Sustainability Expert? </a:t>
            </a:r>
            <a:endParaRPr/>
          </a:p>
          <a:p>
            <a:pPr indent="-285750" lvl="1" marL="742950" rtl="0" algn="l">
              <a:spcBef>
                <a:spcPts val="1000"/>
              </a:spcBef>
              <a:spcAft>
                <a:spcPts val="0"/>
              </a:spcAft>
              <a:buSzPts val="1120"/>
              <a:buFont typeface="Courier New"/>
              <a:buChar char="o"/>
            </a:pPr>
            <a:r>
              <a:rPr lang="en-US" sz="1400"/>
              <a:t>Member of a team that focuses on sustainability to create and implement sustainability practices within the organisation and drive sustainability-focused changes.</a:t>
            </a:r>
            <a:endParaRPr/>
          </a:p>
          <a:p>
            <a:pPr indent="-285750" lvl="1" marL="742950" rtl="0" algn="l">
              <a:spcBef>
                <a:spcPts val="1000"/>
              </a:spcBef>
              <a:spcAft>
                <a:spcPts val="0"/>
              </a:spcAft>
              <a:buSzPts val="1120"/>
              <a:buFont typeface="Courier New"/>
              <a:buChar char="o"/>
            </a:pPr>
            <a:r>
              <a:rPr lang="en-US" sz="1400"/>
              <a:t>This position also offers accountability and structure, which helps drive organisations’ environmental efforts. </a:t>
            </a:r>
            <a:endParaRPr/>
          </a:p>
          <a:p>
            <a:pPr indent="-285750" lvl="1" marL="742950" rtl="0" algn="l">
              <a:spcBef>
                <a:spcPts val="1000"/>
              </a:spcBef>
              <a:spcAft>
                <a:spcPts val="0"/>
              </a:spcAft>
              <a:buSzPts val="1120"/>
              <a:buFont typeface="Courier New"/>
              <a:buChar char="o"/>
            </a:pPr>
            <a:r>
              <a:rPr lang="en-US" sz="1400"/>
              <a:t>The ESE course will empower individuals with the expertise and capabilities to lead transformative change within companies and organisations towards a more sustainable and resilient future. </a:t>
            </a:r>
            <a:endParaRPr/>
          </a:p>
          <a:p>
            <a:pPr indent="0" lvl="1" marL="457200" rtl="0" algn="l">
              <a:spcBef>
                <a:spcPts val="1000"/>
              </a:spcBef>
              <a:spcAft>
                <a:spcPts val="0"/>
              </a:spcAft>
              <a:buSzPts val="1120"/>
              <a:buNone/>
            </a:pPr>
            <a:r>
              <a:t/>
            </a:r>
            <a:endParaRPr sz="1400"/>
          </a:p>
          <a:p>
            <a:pPr indent="-214630" lvl="1" marL="742950" rtl="0" algn="l">
              <a:spcBef>
                <a:spcPts val="1000"/>
              </a:spcBef>
              <a:spcAft>
                <a:spcPts val="0"/>
              </a:spcAft>
              <a:buSzPts val="1120"/>
              <a:buFont typeface="Courier New"/>
              <a:buNone/>
            </a:pPr>
            <a:r>
              <a:t/>
            </a:r>
            <a:endParaRPr sz="1400"/>
          </a:p>
          <a:p>
            <a:pPr indent="-214630" lvl="1" marL="742950" rtl="0" algn="l">
              <a:spcBef>
                <a:spcPts val="1000"/>
              </a:spcBef>
              <a:spcAft>
                <a:spcPts val="0"/>
              </a:spcAft>
              <a:buSzPts val="1120"/>
              <a:buFont typeface="Courier New"/>
              <a:buNone/>
            </a:pPr>
            <a:r>
              <a:t/>
            </a:r>
            <a:endParaRPr sz="1400"/>
          </a:p>
          <a:p>
            <a:pPr indent="-241300" lvl="0" marL="342900" rtl="0" algn="l">
              <a:spcBef>
                <a:spcPts val="1000"/>
              </a:spcBef>
              <a:spcAft>
                <a:spcPts val="0"/>
              </a:spcAft>
              <a:buSzPts val="1600"/>
              <a:buNone/>
            </a:pPr>
            <a:r>
              <a:t/>
            </a:r>
            <a:endParaRPr sz="2000"/>
          </a:p>
          <a:p>
            <a:pPr indent="-204470" lvl="1" marL="742950" rtl="0" algn="l">
              <a:spcBef>
                <a:spcPts val="1000"/>
              </a:spcBef>
              <a:spcAft>
                <a:spcPts val="0"/>
              </a:spcAft>
              <a:buSzPts val="1280"/>
              <a:buFont typeface="Courier New"/>
              <a:buNone/>
            </a:pPr>
            <a:r>
              <a:t/>
            </a:r>
            <a:endParaRPr sz="1600"/>
          </a:p>
          <a:p>
            <a:pPr indent="-204470" lvl="1" marL="742950" rtl="0" algn="l">
              <a:spcBef>
                <a:spcPts val="1000"/>
              </a:spcBef>
              <a:spcAft>
                <a:spcPts val="0"/>
              </a:spcAft>
              <a:buSzPts val="1280"/>
              <a:buFont typeface="Courier New"/>
              <a:buNone/>
            </a:pPr>
            <a:r>
              <a:t/>
            </a:r>
            <a:endParaRPr sz="1600"/>
          </a:p>
          <a:p>
            <a:pPr indent="-173990" lvl="1" marL="742950" rtl="0" algn="l">
              <a:spcBef>
                <a:spcPts val="1000"/>
              </a:spcBef>
              <a:spcAft>
                <a:spcPts val="0"/>
              </a:spcAft>
              <a:buSzPts val="1760"/>
              <a:buNone/>
            </a:pPr>
            <a:r>
              <a:t/>
            </a:r>
            <a:endParaRPr/>
          </a:p>
          <a:p>
            <a:pPr indent="-251460" lvl="0" marL="342900" rtl="0" algn="l">
              <a:spcBef>
                <a:spcPts val="1000"/>
              </a:spcBef>
              <a:spcAft>
                <a:spcPts val="0"/>
              </a:spcAft>
              <a:buSzPts val="1440"/>
              <a:buNone/>
            </a:pPr>
            <a:r>
              <a:t/>
            </a:r>
            <a:endParaRPr/>
          </a:p>
          <a:p>
            <a:pPr indent="-251460" lvl="0" marL="342900" rtl="0" algn="l">
              <a:spcBef>
                <a:spcPts val="1000"/>
              </a:spcBef>
              <a:spcAft>
                <a:spcPts val="0"/>
              </a:spcAft>
              <a:buSzPts val="1440"/>
              <a:buNone/>
            </a:pPr>
            <a:r>
              <a:t/>
            </a:r>
            <a:endParaRPr/>
          </a:p>
          <a:p>
            <a:pPr indent="0" lvl="0" marL="0" rtl="0" algn="l">
              <a:spcBef>
                <a:spcPts val="1000"/>
              </a:spcBef>
              <a:spcAft>
                <a:spcPts val="0"/>
              </a:spcAft>
              <a:buSzPts val="1440"/>
              <a:buNone/>
            </a:pPr>
            <a:r>
              <a:t/>
            </a:r>
            <a:endParaRPr/>
          </a:p>
        </p:txBody>
      </p:sp>
      <p:sp>
        <p:nvSpPr>
          <p:cNvPr id="303" name="Google Shape;303;p9"/>
          <p:cNvSpPr txBox="1"/>
          <p:nvPr/>
        </p:nvSpPr>
        <p:spPr>
          <a:xfrm>
            <a:off x="5775158" y="271629"/>
            <a:ext cx="3609474" cy="46229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255839"/>
              </a:buClr>
              <a:buSzPts val="1600"/>
              <a:buFont typeface="Trebuchet MS"/>
              <a:buNone/>
            </a:pPr>
            <a:r>
              <a:rPr lang="en-US" sz="1600">
                <a:solidFill>
                  <a:srgbClr val="255839"/>
                </a:solidFill>
                <a:latin typeface="Trebuchet MS"/>
                <a:ea typeface="Trebuchet MS"/>
                <a:cs typeface="Trebuchet MS"/>
                <a:sym typeface="Trebuchet MS"/>
              </a:rPr>
              <a:t>Topic 1: </a:t>
            </a:r>
            <a:r>
              <a:rPr lang="en-US" sz="1600">
                <a:solidFill>
                  <a:schemeClr val="accent1"/>
                </a:solidFill>
                <a:latin typeface="Trebuchet MS"/>
                <a:ea typeface="Trebuchet MS"/>
                <a:cs typeface="Trebuchet MS"/>
                <a:sym typeface="Trebuchet MS"/>
              </a:rPr>
              <a:t>Development and Rationale</a:t>
            </a:r>
            <a:r>
              <a:rPr lang="en-US" sz="1600">
                <a:solidFill>
                  <a:srgbClr val="255839"/>
                </a:solidFill>
                <a:latin typeface="Trebuchet MS"/>
                <a:ea typeface="Trebuchet MS"/>
                <a:cs typeface="Trebuchet MS"/>
                <a:sym typeface="Trebuchet MS"/>
              </a:rPr>
              <a:t> of the European Sustainability Expert (ESE) course</a:t>
            </a:r>
            <a:endParaRPr sz="1600">
              <a:solidFill>
                <a:srgbClr val="255839"/>
              </a:solidFill>
              <a:latin typeface="Trebuchet MS"/>
              <a:ea typeface="Trebuchet MS"/>
              <a:cs typeface="Trebuchet MS"/>
              <a:sym typeface="Trebuchet M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10"/>
          <p:cNvSpPr txBox="1"/>
          <p:nvPr/>
        </p:nvSpPr>
        <p:spPr>
          <a:xfrm>
            <a:off x="375306" y="1016668"/>
            <a:ext cx="9743252" cy="4824663"/>
          </a:xfrm>
          <a:prstGeom prst="rect">
            <a:avLst/>
          </a:prstGeom>
          <a:noFill/>
          <a:ln>
            <a:noFill/>
          </a:ln>
        </p:spPr>
        <p:txBody>
          <a:bodyPr anchorCtr="0" anchor="t" bIns="0" lIns="0" spcFirstLastPara="1" rIns="0" wrap="square" tIns="0">
            <a:normAutofit lnSpcReduction="10000"/>
          </a:bodyPr>
          <a:lstStyle/>
          <a:p>
            <a:pPr indent="0" lvl="0" marL="0" marR="0" rtl="0" algn="l">
              <a:spcBef>
                <a:spcPts val="0"/>
              </a:spcBef>
              <a:spcAft>
                <a:spcPts val="0"/>
              </a:spcAft>
              <a:buClr>
                <a:schemeClr val="accent1"/>
              </a:buClr>
              <a:buSzPts val="1600"/>
              <a:buFont typeface="Noto Sans Symbols"/>
              <a:buNone/>
            </a:pPr>
            <a:r>
              <a:rPr b="1" lang="en-US" sz="2000" u="sng">
                <a:solidFill>
                  <a:schemeClr val="dk2"/>
                </a:solidFill>
                <a:latin typeface="Trebuchet MS"/>
                <a:ea typeface="Trebuchet MS"/>
                <a:cs typeface="Trebuchet MS"/>
                <a:sym typeface="Trebuchet MS"/>
              </a:rPr>
              <a:t>3) ESE course pedagogical framework</a:t>
            </a:r>
            <a:endParaRPr/>
          </a:p>
          <a:p>
            <a:pPr indent="-342900" lvl="0" marL="342900" marR="0" rtl="0" algn="l">
              <a:spcBef>
                <a:spcPts val="1000"/>
              </a:spcBef>
              <a:spcAft>
                <a:spcPts val="0"/>
              </a:spcAft>
              <a:buClr>
                <a:schemeClr val="accent1"/>
              </a:buClr>
              <a:buSzPts val="1280"/>
              <a:buFont typeface="Noto Sans Symbols"/>
              <a:buChar char="►"/>
            </a:pPr>
            <a:r>
              <a:rPr lang="en-US" sz="1600">
                <a:solidFill>
                  <a:schemeClr val="dk2"/>
                </a:solidFill>
                <a:latin typeface="Trebuchet MS"/>
                <a:ea typeface="Trebuchet MS"/>
                <a:cs typeface="Trebuchet MS"/>
                <a:sym typeface="Trebuchet MS"/>
              </a:rPr>
              <a:t>Constructivist approach: learning by doing</a:t>
            </a:r>
            <a:endParaRPr/>
          </a:p>
          <a:p>
            <a:pPr indent="-285750" lvl="1" marL="742950" marR="0" rtl="0" algn="l">
              <a:spcBef>
                <a:spcPts val="1000"/>
              </a:spcBef>
              <a:spcAft>
                <a:spcPts val="0"/>
              </a:spcAft>
              <a:buClr>
                <a:schemeClr val="accent1"/>
              </a:buClr>
              <a:buSzPts val="1120"/>
              <a:buFont typeface="Courier New"/>
              <a:buChar char="o"/>
            </a:pPr>
            <a:r>
              <a:rPr b="0" i="0" lang="en-US" sz="1400" u="none" cap="none" strike="noStrike">
                <a:solidFill>
                  <a:srgbClr val="3F3F3F"/>
                </a:solidFill>
                <a:latin typeface="Trebuchet MS"/>
                <a:ea typeface="Trebuchet MS"/>
                <a:cs typeface="Trebuchet MS"/>
                <a:sym typeface="Trebuchet MS"/>
              </a:rPr>
              <a:t>The training concept is based on a constructivist learning approach, as the learners actively construct their knowledge individually.</a:t>
            </a:r>
            <a:endParaRPr/>
          </a:p>
          <a:p>
            <a:pPr indent="-285750" lvl="1" marL="742950" marR="0" rtl="0" algn="l">
              <a:spcBef>
                <a:spcPts val="1000"/>
              </a:spcBef>
              <a:spcAft>
                <a:spcPts val="0"/>
              </a:spcAft>
              <a:buClr>
                <a:schemeClr val="accent1"/>
              </a:buClr>
              <a:buSzPts val="1120"/>
              <a:buFont typeface="Courier New"/>
              <a:buChar char="o"/>
            </a:pPr>
            <a:r>
              <a:rPr b="0" i="0" lang="en-US" sz="1400" u="none" cap="none" strike="noStrike">
                <a:solidFill>
                  <a:srgbClr val="3F3F3F"/>
                </a:solidFill>
                <a:latin typeface="Trebuchet MS"/>
                <a:ea typeface="Trebuchet MS"/>
                <a:cs typeface="Trebuchet MS"/>
                <a:sym typeface="Trebuchet MS"/>
              </a:rPr>
              <a:t>The learners get topics and information of interest, dive into them, get questions and create their own answers. The learning environment encourages learners to construct their own paths of understanding and broaden their knowledge and skills. </a:t>
            </a:r>
            <a:endParaRPr/>
          </a:p>
          <a:p>
            <a:pPr indent="-285750" lvl="1" marL="742950" marR="0" rtl="0" algn="l">
              <a:spcBef>
                <a:spcPts val="1000"/>
              </a:spcBef>
              <a:spcAft>
                <a:spcPts val="0"/>
              </a:spcAft>
              <a:buClr>
                <a:schemeClr val="accent1"/>
              </a:buClr>
              <a:buSzPts val="1120"/>
              <a:buFont typeface="Courier New"/>
              <a:buChar char="o"/>
            </a:pPr>
            <a:r>
              <a:rPr b="0" i="0" lang="en-US" sz="1400" u="none" cap="none" strike="noStrike">
                <a:solidFill>
                  <a:srgbClr val="3F3F3F"/>
                </a:solidFill>
                <a:latin typeface="Trebuchet MS"/>
                <a:ea typeface="Trebuchet MS"/>
                <a:cs typeface="Trebuchet MS"/>
                <a:sym typeface="Trebuchet MS"/>
              </a:rPr>
              <a:t>Learner concentration: the learner is at the centre of the planning process, the development of the learning materials, and the evaluation.</a:t>
            </a:r>
            <a:endParaRPr/>
          </a:p>
          <a:p>
            <a:pPr indent="-214630" lvl="1" marL="742950" marR="0" rtl="0" algn="l">
              <a:spcBef>
                <a:spcPts val="1000"/>
              </a:spcBef>
              <a:spcAft>
                <a:spcPts val="0"/>
              </a:spcAft>
              <a:buClr>
                <a:schemeClr val="accent1"/>
              </a:buClr>
              <a:buSzPts val="1120"/>
              <a:buFont typeface="Courier New"/>
              <a:buNone/>
            </a:pPr>
            <a:r>
              <a:t/>
            </a:r>
            <a:endParaRPr b="0" i="0" sz="1400" u="none" cap="none" strike="noStrike">
              <a:solidFill>
                <a:srgbClr val="3F3F3F"/>
              </a:solidFill>
              <a:latin typeface="Trebuchet MS"/>
              <a:ea typeface="Trebuchet MS"/>
              <a:cs typeface="Trebuchet MS"/>
              <a:sym typeface="Trebuchet MS"/>
            </a:endParaRPr>
          </a:p>
          <a:p>
            <a:pPr indent="-342900" lvl="0" marL="342900" marR="0" rtl="0" algn="l">
              <a:spcBef>
                <a:spcPts val="1000"/>
              </a:spcBef>
              <a:spcAft>
                <a:spcPts val="0"/>
              </a:spcAft>
              <a:buClr>
                <a:schemeClr val="accent1"/>
              </a:buClr>
              <a:buSzPts val="1280"/>
              <a:buFont typeface="Noto Sans Symbols"/>
              <a:buChar char="►"/>
            </a:pPr>
            <a:r>
              <a:rPr lang="en-US" sz="1600">
                <a:solidFill>
                  <a:schemeClr val="dk2"/>
                </a:solidFill>
                <a:latin typeface="Trebuchet MS"/>
                <a:ea typeface="Trebuchet MS"/>
                <a:cs typeface="Trebuchet MS"/>
                <a:sym typeface="Trebuchet MS"/>
              </a:rPr>
              <a:t>Use of digital tools: </a:t>
            </a:r>
            <a:endParaRPr/>
          </a:p>
          <a:p>
            <a:pPr indent="-285750" lvl="1" marL="742950" marR="0" rtl="0" algn="l">
              <a:spcBef>
                <a:spcPts val="1000"/>
              </a:spcBef>
              <a:spcAft>
                <a:spcPts val="0"/>
              </a:spcAft>
              <a:buClr>
                <a:schemeClr val="accent1"/>
              </a:buClr>
              <a:buSzPts val="1120"/>
              <a:buFont typeface="Courier New"/>
              <a:buChar char="o"/>
            </a:pPr>
            <a:r>
              <a:rPr b="0" i="0" lang="en-US" sz="1400" u="none" cap="none" strike="noStrike">
                <a:solidFill>
                  <a:srgbClr val="3F3F3F"/>
                </a:solidFill>
                <a:latin typeface="Trebuchet MS"/>
                <a:ea typeface="Trebuchet MS"/>
                <a:cs typeface="Trebuchet MS"/>
                <a:sym typeface="Trebuchet MS"/>
              </a:rPr>
              <a:t>A variety of methods are used in the course, such as learning videos, interactive system mapping or interactive workshops. Digital tools such as Whiteboard, </a:t>
            </a:r>
            <a:r>
              <a:rPr b="0" i="0" lang="en-US" sz="1400" u="sng" cap="none" strike="noStrike">
                <a:solidFill>
                  <a:srgbClr val="3F3F3F"/>
                </a:solidFill>
                <a:latin typeface="Trebuchet MS"/>
                <a:ea typeface="Trebuchet MS"/>
                <a:cs typeface="Trebuchet MS"/>
                <a:sym typeface="Trebuchet MS"/>
                <a:hlinkClick r:id="rId3">
                  <a:extLst>
                    <a:ext uri="{A12FA001-AC4F-418D-AE19-62706E023703}">
                      <ahyp:hlinkClr val="tx"/>
                    </a:ext>
                  </a:extLst>
                </a:hlinkClick>
              </a:rPr>
              <a:t>Mentimeter</a:t>
            </a:r>
            <a:r>
              <a:rPr b="0" i="0" lang="en-US" sz="1400" u="none" cap="none" strike="noStrike">
                <a:solidFill>
                  <a:srgbClr val="3F3F3F"/>
                </a:solidFill>
                <a:latin typeface="Trebuchet MS"/>
                <a:ea typeface="Trebuchet MS"/>
                <a:cs typeface="Trebuchet MS"/>
                <a:sym typeface="Trebuchet MS"/>
              </a:rPr>
              <a:t> and </a:t>
            </a:r>
            <a:r>
              <a:rPr b="0" i="0" lang="en-US" sz="1400" u="sng" cap="none" strike="noStrike">
                <a:solidFill>
                  <a:srgbClr val="3F3F3F"/>
                </a:solidFill>
                <a:latin typeface="Trebuchet MS"/>
                <a:ea typeface="Trebuchet MS"/>
                <a:cs typeface="Trebuchet MS"/>
                <a:sym typeface="Trebuchet MS"/>
                <a:hlinkClick r:id="rId4">
                  <a:extLst>
                    <a:ext uri="{A12FA001-AC4F-418D-AE19-62706E023703}">
                      <ahyp:hlinkClr val="tx"/>
                    </a:ext>
                  </a:extLst>
                </a:hlinkClick>
              </a:rPr>
              <a:t>Padlet</a:t>
            </a:r>
            <a:r>
              <a:rPr b="0" i="0" lang="en-US" sz="1400" u="none" cap="none" strike="noStrike">
                <a:solidFill>
                  <a:srgbClr val="3F3F3F"/>
                </a:solidFill>
                <a:latin typeface="Trebuchet MS"/>
                <a:ea typeface="Trebuchet MS"/>
                <a:cs typeface="Trebuchet MS"/>
                <a:sym typeface="Trebuchet MS"/>
              </a:rPr>
              <a:t> are used to support collaborative learning processes. </a:t>
            </a:r>
            <a:endParaRPr/>
          </a:p>
          <a:p>
            <a:pPr indent="-285750" lvl="1" marL="742950" marR="0" rtl="0" algn="l">
              <a:spcBef>
                <a:spcPts val="1000"/>
              </a:spcBef>
              <a:spcAft>
                <a:spcPts val="0"/>
              </a:spcAft>
              <a:buClr>
                <a:schemeClr val="accent1"/>
              </a:buClr>
              <a:buSzPts val="1120"/>
              <a:buFont typeface="Courier New"/>
              <a:buChar char="o"/>
            </a:pPr>
            <a:r>
              <a:rPr b="0" i="0" lang="en-US" sz="1400" u="none" cap="none" strike="noStrike">
                <a:solidFill>
                  <a:srgbClr val="3F3F3F"/>
                </a:solidFill>
                <a:latin typeface="Trebuchet MS"/>
                <a:ea typeface="Trebuchet MS"/>
                <a:cs typeface="Trebuchet MS"/>
                <a:sym typeface="Trebuchet MS"/>
              </a:rPr>
              <a:t>The learning methodology used combines proven didactic approaches with innovative methods and digital tools to ensure a high degree of practical relevance and motivation.</a:t>
            </a:r>
            <a:endParaRPr/>
          </a:p>
          <a:p>
            <a:pPr indent="-285750" lvl="1" marL="742950" marR="0" rtl="0" algn="l">
              <a:spcBef>
                <a:spcPts val="1000"/>
              </a:spcBef>
              <a:spcAft>
                <a:spcPts val="0"/>
              </a:spcAft>
              <a:buClr>
                <a:schemeClr val="accent1"/>
              </a:buClr>
              <a:buSzPts val="1120"/>
              <a:buFont typeface="Courier New"/>
              <a:buChar char="o"/>
            </a:pPr>
            <a:r>
              <a:rPr b="0" i="0" lang="en-US" sz="1400" u="none" cap="none" strike="noStrike">
                <a:solidFill>
                  <a:srgbClr val="3F3F3F"/>
                </a:solidFill>
                <a:latin typeface="Trebuchet MS"/>
                <a:ea typeface="Trebuchet MS"/>
                <a:cs typeface="Trebuchet MS"/>
                <a:sym typeface="Trebuchet MS"/>
              </a:rPr>
              <a:t>The course has been designed to be 100% online, to ensure flexibility and accessibility to participants regardless of their circumstances. </a:t>
            </a:r>
            <a:endParaRPr b="0" i="0" sz="1400" u="none" cap="none" strike="noStrike">
              <a:solidFill>
                <a:srgbClr val="3F3F3F"/>
              </a:solidFill>
              <a:latin typeface="Trebuchet MS"/>
              <a:ea typeface="Trebuchet MS"/>
              <a:cs typeface="Trebuchet MS"/>
              <a:sym typeface="Trebuchet MS"/>
            </a:endParaRPr>
          </a:p>
          <a:p>
            <a:pPr indent="-214630" lvl="1" marL="742950" marR="0" rtl="0" algn="l">
              <a:spcBef>
                <a:spcPts val="1000"/>
              </a:spcBef>
              <a:spcAft>
                <a:spcPts val="0"/>
              </a:spcAft>
              <a:buClr>
                <a:schemeClr val="accent1"/>
              </a:buClr>
              <a:buSzPts val="1120"/>
              <a:buFont typeface="Courier New"/>
              <a:buNone/>
            </a:pPr>
            <a:r>
              <a:t/>
            </a:r>
            <a:endParaRPr b="0" i="0" sz="1400" u="none" cap="none" strike="noStrike">
              <a:solidFill>
                <a:srgbClr val="3F3F3F"/>
              </a:solidFill>
              <a:latin typeface="Trebuchet MS"/>
              <a:ea typeface="Trebuchet MS"/>
              <a:cs typeface="Trebuchet MS"/>
              <a:sym typeface="Trebuchet MS"/>
            </a:endParaRPr>
          </a:p>
          <a:p>
            <a:pPr indent="-214630" lvl="1" marL="742950" marR="0" rtl="0" algn="l">
              <a:spcBef>
                <a:spcPts val="1000"/>
              </a:spcBef>
              <a:spcAft>
                <a:spcPts val="0"/>
              </a:spcAft>
              <a:buClr>
                <a:schemeClr val="accent1"/>
              </a:buClr>
              <a:buSzPts val="1120"/>
              <a:buFont typeface="Courier New"/>
              <a:buNone/>
            </a:pPr>
            <a:r>
              <a:t/>
            </a:r>
            <a:endParaRPr b="0" i="0" sz="1400" u="none" cap="none" strike="noStrike">
              <a:solidFill>
                <a:srgbClr val="3F3F3F"/>
              </a:solidFill>
              <a:latin typeface="Trebuchet MS"/>
              <a:ea typeface="Trebuchet MS"/>
              <a:cs typeface="Trebuchet MS"/>
              <a:sym typeface="Trebuchet MS"/>
            </a:endParaRPr>
          </a:p>
          <a:p>
            <a:pPr indent="-241300" lvl="0" marL="342900" marR="0" rtl="0" algn="l">
              <a:spcBef>
                <a:spcPts val="1000"/>
              </a:spcBef>
              <a:spcAft>
                <a:spcPts val="0"/>
              </a:spcAft>
              <a:buClr>
                <a:schemeClr val="accent1"/>
              </a:buClr>
              <a:buSzPts val="1600"/>
              <a:buFont typeface="Noto Sans Symbols"/>
              <a:buNone/>
            </a:pPr>
            <a:r>
              <a:t/>
            </a:r>
            <a:endParaRPr sz="2000">
              <a:solidFill>
                <a:schemeClr val="dk2"/>
              </a:solidFill>
              <a:latin typeface="Trebuchet MS"/>
              <a:ea typeface="Trebuchet MS"/>
              <a:cs typeface="Trebuchet MS"/>
              <a:sym typeface="Trebuchet MS"/>
            </a:endParaRPr>
          </a:p>
          <a:p>
            <a:pPr indent="-204470" lvl="1" marL="742950" marR="0" rtl="0" algn="l">
              <a:spcBef>
                <a:spcPts val="1000"/>
              </a:spcBef>
              <a:spcAft>
                <a:spcPts val="0"/>
              </a:spcAft>
              <a:buClr>
                <a:schemeClr val="accent1"/>
              </a:buClr>
              <a:buSzPts val="1280"/>
              <a:buFont typeface="Courier New"/>
              <a:buNone/>
            </a:pPr>
            <a:r>
              <a:t/>
            </a:r>
            <a:endParaRPr b="0" i="0" sz="1600" u="none" cap="none" strike="noStrike">
              <a:solidFill>
                <a:srgbClr val="3F3F3F"/>
              </a:solidFill>
              <a:latin typeface="Trebuchet MS"/>
              <a:ea typeface="Trebuchet MS"/>
              <a:cs typeface="Trebuchet MS"/>
              <a:sym typeface="Trebuchet MS"/>
            </a:endParaRPr>
          </a:p>
          <a:p>
            <a:pPr indent="-204470" lvl="1" marL="742950" marR="0" rtl="0" algn="l">
              <a:spcBef>
                <a:spcPts val="1000"/>
              </a:spcBef>
              <a:spcAft>
                <a:spcPts val="0"/>
              </a:spcAft>
              <a:buClr>
                <a:schemeClr val="accent1"/>
              </a:buClr>
              <a:buSzPts val="1280"/>
              <a:buFont typeface="Courier New"/>
              <a:buNone/>
            </a:pPr>
            <a:r>
              <a:t/>
            </a:r>
            <a:endParaRPr b="0" i="0" sz="1600" u="none" cap="none" strike="noStrike">
              <a:solidFill>
                <a:srgbClr val="3F3F3F"/>
              </a:solidFill>
              <a:latin typeface="Trebuchet MS"/>
              <a:ea typeface="Trebuchet MS"/>
              <a:cs typeface="Trebuchet MS"/>
              <a:sym typeface="Trebuchet MS"/>
            </a:endParaRPr>
          </a:p>
          <a:p>
            <a:pPr indent="-173990" lvl="1" marL="742950" marR="0" rtl="0" algn="l">
              <a:spcBef>
                <a:spcPts val="1000"/>
              </a:spcBef>
              <a:spcAft>
                <a:spcPts val="0"/>
              </a:spcAft>
              <a:buClr>
                <a:schemeClr val="accent1"/>
              </a:buClr>
              <a:buSzPts val="1760"/>
              <a:buFont typeface="Noto Sans Symbols"/>
              <a:buNone/>
            </a:pPr>
            <a:r>
              <a:t/>
            </a:r>
            <a:endParaRPr b="0" i="0" sz="2200" u="none" cap="none" strike="noStrike">
              <a:solidFill>
                <a:srgbClr val="3F3F3F"/>
              </a:solidFill>
              <a:latin typeface="Trebuchet MS"/>
              <a:ea typeface="Trebuchet MS"/>
              <a:cs typeface="Trebuchet MS"/>
              <a:sym typeface="Trebuchet MS"/>
            </a:endParaRPr>
          </a:p>
          <a:p>
            <a:pPr indent="-251460" lvl="0" marL="342900" marR="0" rtl="0" algn="l">
              <a:spcBef>
                <a:spcPts val="1000"/>
              </a:spcBef>
              <a:spcAft>
                <a:spcPts val="0"/>
              </a:spcAft>
              <a:buClr>
                <a:schemeClr val="accent1"/>
              </a:buClr>
              <a:buSzPts val="1440"/>
              <a:buFont typeface="Noto Sans Symbols"/>
              <a:buNone/>
            </a:pPr>
            <a:r>
              <a:t/>
            </a:r>
            <a:endParaRPr sz="1800">
              <a:solidFill>
                <a:schemeClr val="dk2"/>
              </a:solidFill>
              <a:latin typeface="Trebuchet MS"/>
              <a:ea typeface="Trebuchet MS"/>
              <a:cs typeface="Trebuchet MS"/>
              <a:sym typeface="Trebuchet MS"/>
            </a:endParaRPr>
          </a:p>
          <a:p>
            <a:pPr indent="-251460" lvl="0" marL="342900" marR="0" rtl="0" algn="l">
              <a:spcBef>
                <a:spcPts val="1000"/>
              </a:spcBef>
              <a:spcAft>
                <a:spcPts val="0"/>
              </a:spcAft>
              <a:buClr>
                <a:schemeClr val="accent1"/>
              </a:buClr>
              <a:buSzPts val="1440"/>
              <a:buFont typeface="Noto Sans Symbols"/>
              <a:buNone/>
            </a:pPr>
            <a:r>
              <a:t/>
            </a:r>
            <a:endParaRPr sz="1800">
              <a:solidFill>
                <a:schemeClr val="dk2"/>
              </a:solidFill>
              <a:latin typeface="Trebuchet MS"/>
              <a:ea typeface="Trebuchet MS"/>
              <a:cs typeface="Trebuchet MS"/>
              <a:sym typeface="Trebuchet MS"/>
            </a:endParaRPr>
          </a:p>
          <a:p>
            <a:pPr indent="0" lvl="0" marL="0" marR="0" rtl="0" algn="l">
              <a:spcBef>
                <a:spcPts val="1000"/>
              </a:spcBef>
              <a:spcAft>
                <a:spcPts val="0"/>
              </a:spcAft>
              <a:buClr>
                <a:schemeClr val="accent1"/>
              </a:buClr>
              <a:buSzPts val="1440"/>
              <a:buFont typeface="Noto Sans Symbols"/>
              <a:buNone/>
            </a:pPr>
            <a:r>
              <a:t/>
            </a:r>
            <a:endParaRPr sz="1800">
              <a:solidFill>
                <a:schemeClr val="dk2"/>
              </a:solidFill>
              <a:latin typeface="Trebuchet MS"/>
              <a:ea typeface="Trebuchet MS"/>
              <a:cs typeface="Trebuchet MS"/>
              <a:sym typeface="Trebuchet MS"/>
            </a:endParaRPr>
          </a:p>
        </p:txBody>
      </p:sp>
      <p:sp>
        <p:nvSpPr>
          <p:cNvPr id="310" name="Google Shape;310;p10"/>
          <p:cNvSpPr txBox="1"/>
          <p:nvPr/>
        </p:nvSpPr>
        <p:spPr>
          <a:xfrm>
            <a:off x="5775158" y="271629"/>
            <a:ext cx="3609474" cy="46229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255839"/>
              </a:buClr>
              <a:buSzPts val="1600"/>
              <a:buFont typeface="Trebuchet MS"/>
              <a:buNone/>
            </a:pPr>
            <a:r>
              <a:rPr lang="en-US" sz="1600">
                <a:solidFill>
                  <a:srgbClr val="255839"/>
                </a:solidFill>
                <a:latin typeface="Trebuchet MS"/>
                <a:ea typeface="Trebuchet MS"/>
                <a:cs typeface="Trebuchet MS"/>
                <a:sym typeface="Trebuchet MS"/>
              </a:rPr>
              <a:t>Topic 1: </a:t>
            </a:r>
            <a:r>
              <a:rPr lang="en-US" sz="1600">
                <a:solidFill>
                  <a:schemeClr val="accent1"/>
                </a:solidFill>
                <a:latin typeface="Trebuchet MS"/>
                <a:ea typeface="Trebuchet MS"/>
                <a:cs typeface="Trebuchet MS"/>
                <a:sym typeface="Trebuchet MS"/>
              </a:rPr>
              <a:t>Development and Rationale</a:t>
            </a:r>
            <a:r>
              <a:rPr lang="en-US" sz="1600">
                <a:solidFill>
                  <a:srgbClr val="255839"/>
                </a:solidFill>
                <a:latin typeface="Trebuchet MS"/>
                <a:ea typeface="Trebuchet MS"/>
                <a:cs typeface="Trebuchet MS"/>
                <a:sym typeface="Trebuchet MS"/>
              </a:rPr>
              <a:t> of the European Sustainability Expert (ESE) course</a:t>
            </a:r>
            <a:endParaRPr sz="1600">
              <a:solidFill>
                <a:srgbClr val="255839"/>
              </a:solidFill>
              <a:latin typeface="Trebuchet MS"/>
              <a:ea typeface="Trebuchet MS"/>
              <a:cs typeface="Trebuchet MS"/>
              <a:sym typeface="Trebuchet M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11"/>
          <p:cNvSpPr txBox="1"/>
          <p:nvPr>
            <p:ph type="ctrTitle"/>
          </p:nvPr>
        </p:nvSpPr>
        <p:spPr>
          <a:xfrm>
            <a:off x="1507067" y="2657200"/>
            <a:ext cx="7766936" cy="1646302"/>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chemeClr val="accent1"/>
              </a:buClr>
              <a:buSzPts val="5400"/>
              <a:buFont typeface="Trebuchet MS"/>
              <a:buNone/>
            </a:pPr>
            <a:r>
              <a:rPr lang="en-US"/>
              <a:t>Topic 2: Design and Structure of the European Sustainability Expert (ESE) Course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12"/>
          <p:cNvSpPr txBox="1"/>
          <p:nvPr/>
        </p:nvSpPr>
        <p:spPr>
          <a:xfrm>
            <a:off x="375306" y="1016668"/>
            <a:ext cx="9743252" cy="4824663"/>
          </a:xfrm>
          <a:prstGeom prst="rect">
            <a:avLst/>
          </a:prstGeom>
          <a:noFill/>
          <a:ln>
            <a:noFill/>
          </a:ln>
        </p:spPr>
        <p:txBody>
          <a:bodyPr anchorCtr="0" anchor="t" bIns="0" lIns="0" spcFirstLastPara="1" rIns="0" wrap="square" tIns="0">
            <a:normAutofit lnSpcReduction="10000"/>
          </a:bodyPr>
          <a:lstStyle/>
          <a:p>
            <a:pPr indent="0" lvl="0" marL="0" marR="0" rtl="0" algn="l">
              <a:spcBef>
                <a:spcPts val="0"/>
              </a:spcBef>
              <a:spcAft>
                <a:spcPts val="0"/>
              </a:spcAft>
              <a:buClr>
                <a:schemeClr val="accent1"/>
              </a:buClr>
              <a:buSzPts val="1600"/>
              <a:buFont typeface="Noto Sans Symbols"/>
              <a:buNone/>
            </a:pPr>
            <a:r>
              <a:rPr b="1" lang="en-US" sz="2000" u="sng">
                <a:solidFill>
                  <a:schemeClr val="dk2"/>
                </a:solidFill>
                <a:latin typeface="Trebuchet MS"/>
                <a:ea typeface="Trebuchet MS"/>
                <a:cs typeface="Trebuchet MS"/>
                <a:sym typeface="Trebuchet MS"/>
              </a:rPr>
              <a:t>1) ESE course overview</a:t>
            </a:r>
            <a:endParaRPr/>
          </a:p>
          <a:p>
            <a:pPr indent="-342900" lvl="0" marL="342900" marR="0" rtl="0" algn="l">
              <a:spcBef>
                <a:spcPts val="1000"/>
              </a:spcBef>
              <a:spcAft>
                <a:spcPts val="0"/>
              </a:spcAft>
              <a:buClr>
                <a:schemeClr val="accent1"/>
              </a:buClr>
              <a:buSzPts val="1280"/>
              <a:buFont typeface="Noto Sans Symbols"/>
              <a:buChar char="►"/>
            </a:pPr>
            <a:r>
              <a:rPr lang="en-US" sz="1600">
                <a:solidFill>
                  <a:schemeClr val="dk2"/>
                </a:solidFill>
                <a:latin typeface="Trebuchet MS"/>
                <a:ea typeface="Trebuchet MS"/>
                <a:cs typeface="Trebuchet MS"/>
                <a:sym typeface="Trebuchet MS"/>
              </a:rPr>
              <a:t>Course accredited Level 5 European Qualification Framework (EQF)</a:t>
            </a:r>
            <a:endParaRPr/>
          </a:p>
          <a:p>
            <a:pPr indent="-342900" lvl="0" marL="342900" marR="0" rtl="0" algn="l">
              <a:spcBef>
                <a:spcPts val="1000"/>
              </a:spcBef>
              <a:spcAft>
                <a:spcPts val="0"/>
              </a:spcAft>
              <a:buClr>
                <a:schemeClr val="accent1"/>
              </a:buClr>
              <a:buSzPts val="1280"/>
              <a:buFont typeface="Noto Sans Symbols"/>
              <a:buChar char="►"/>
            </a:pPr>
            <a:r>
              <a:rPr lang="en-US" sz="1600">
                <a:solidFill>
                  <a:schemeClr val="dk2"/>
                </a:solidFill>
                <a:latin typeface="Trebuchet MS"/>
                <a:ea typeface="Trebuchet MS"/>
                <a:cs typeface="Trebuchet MS"/>
                <a:sym typeface="Trebuchet MS"/>
              </a:rPr>
              <a:t>125 learning hours including:</a:t>
            </a:r>
            <a:endParaRPr/>
          </a:p>
          <a:p>
            <a:pPr indent="-285750" lvl="1" marL="742950" marR="0" rtl="0" algn="l">
              <a:spcBef>
                <a:spcPts val="1000"/>
              </a:spcBef>
              <a:spcAft>
                <a:spcPts val="0"/>
              </a:spcAft>
              <a:buClr>
                <a:schemeClr val="accent1"/>
              </a:buClr>
              <a:buSzPts val="1120"/>
              <a:buFont typeface="Courier New"/>
              <a:buChar char="o"/>
            </a:pPr>
            <a:r>
              <a:rPr b="0" i="0" lang="en-US" sz="1400" u="none" cap="none" strike="noStrike">
                <a:solidFill>
                  <a:srgbClr val="3F3F3F"/>
                </a:solidFill>
                <a:latin typeface="Trebuchet MS"/>
                <a:ea typeface="Trebuchet MS"/>
                <a:cs typeface="Trebuchet MS"/>
                <a:sym typeface="Trebuchet MS"/>
              </a:rPr>
              <a:t>10 contact hours of asynchronous, self –directed, online-learning</a:t>
            </a:r>
            <a:endParaRPr/>
          </a:p>
          <a:p>
            <a:pPr indent="-285750" lvl="1" marL="742950" marR="0" rtl="0" algn="l">
              <a:spcBef>
                <a:spcPts val="1000"/>
              </a:spcBef>
              <a:spcAft>
                <a:spcPts val="0"/>
              </a:spcAft>
              <a:buClr>
                <a:schemeClr val="accent1"/>
              </a:buClr>
              <a:buSzPts val="1120"/>
              <a:buFont typeface="Courier New"/>
              <a:buChar char="o"/>
            </a:pPr>
            <a:r>
              <a:rPr b="0" i="0" lang="en-US" sz="1400" u="none" cap="none" strike="noStrike">
                <a:solidFill>
                  <a:srgbClr val="3F3F3F"/>
                </a:solidFill>
                <a:latin typeface="Trebuchet MS"/>
                <a:ea typeface="Trebuchet MS"/>
                <a:cs typeface="Trebuchet MS"/>
                <a:sym typeface="Trebuchet MS"/>
              </a:rPr>
              <a:t>4 self-study/practice hours for independent reading, practice and reflection.</a:t>
            </a:r>
            <a:endParaRPr/>
          </a:p>
          <a:p>
            <a:pPr indent="0" lvl="1" marL="457200" marR="0" rtl="0" algn="l">
              <a:spcBef>
                <a:spcPts val="1000"/>
              </a:spcBef>
              <a:spcAft>
                <a:spcPts val="0"/>
              </a:spcAft>
              <a:buClr>
                <a:schemeClr val="accent1"/>
              </a:buClr>
              <a:buSzPts val="1120"/>
              <a:buFont typeface="Noto Sans Symbols"/>
              <a:buNone/>
            </a:pPr>
            <a:r>
              <a:rPr b="0" i="0" lang="en-US" sz="1400" u="none" cap="none" strike="noStrike">
                <a:solidFill>
                  <a:srgbClr val="3F3F3F"/>
                </a:solidFill>
                <a:latin typeface="Trebuchet MS"/>
                <a:ea typeface="Trebuchet MS"/>
                <a:cs typeface="Trebuchet MS"/>
                <a:sym typeface="Trebuchet MS"/>
              </a:rPr>
              <a:t> </a:t>
            </a:r>
            <a:endParaRPr b="0" i="0" sz="1400" u="none" cap="none" strike="noStrike">
              <a:solidFill>
                <a:srgbClr val="3F3F3F"/>
              </a:solidFill>
              <a:latin typeface="Trebuchet MS"/>
              <a:ea typeface="Trebuchet MS"/>
              <a:cs typeface="Trebuchet MS"/>
              <a:sym typeface="Trebuchet MS"/>
            </a:endParaRPr>
          </a:p>
          <a:p>
            <a:pPr indent="-261620" lvl="0" marL="342900" marR="0" rtl="0" algn="l">
              <a:spcBef>
                <a:spcPts val="1000"/>
              </a:spcBef>
              <a:spcAft>
                <a:spcPts val="0"/>
              </a:spcAft>
              <a:buClr>
                <a:schemeClr val="accent1"/>
              </a:buClr>
              <a:buSzPts val="1280"/>
              <a:buFont typeface="Noto Sans Symbols"/>
              <a:buNone/>
            </a:pPr>
            <a:r>
              <a:t/>
            </a:r>
            <a:endParaRPr sz="1600">
              <a:solidFill>
                <a:schemeClr val="dk2"/>
              </a:solidFill>
              <a:latin typeface="Trebuchet MS"/>
              <a:ea typeface="Trebuchet MS"/>
              <a:cs typeface="Trebuchet MS"/>
              <a:sym typeface="Trebuchet MS"/>
            </a:endParaRPr>
          </a:p>
          <a:p>
            <a:pPr indent="0" lvl="0" marL="0" marR="0" rtl="0" algn="l">
              <a:spcBef>
                <a:spcPts val="1000"/>
              </a:spcBef>
              <a:spcAft>
                <a:spcPts val="0"/>
              </a:spcAft>
              <a:buClr>
                <a:schemeClr val="accent1"/>
              </a:buClr>
              <a:buSzPts val="1600"/>
              <a:buFont typeface="Noto Sans Symbols"/>
              <a:buNone/>
            </a:pPr>
            <a:r>
              <a:rPr b="1" lang="en-US" sz="2000" u="sng">
                <a:solidFill>
                  <a:schemeClr val="dk2"/>
                </a:solidFill>
                <a:latin typeface="Trebuchet MS"/>
                <a:ea typeface="Trebuchet MS"/>
                <a:cs typeface="Trebuchet MS"/>
                <a:sym typeface="Trebuchet MS"/>
              </a:rPr>
              <a:t>2) 9 modules</a:t>
            </a:r>
            <a:endParaRPr/>
          </a:p>
          <a:p>
            <a:pPr indent="-342900" lvl="0" marL="342900" marR="0" rtl="0" algn="l">
              <a:spcBef>
                <a:spcPts val="1000"/>
              </a:spcBef>
              <a:spcAft>
                <a:spcPts val="0"/>
              </a:spcAft>
              <a:buClr>
                <a:schemeClr val="accent1"/>
              </a:buClr>
              <a:buSzPts val="1280"/>
              <a:buFont typeface="Noto Sans Symbols"/>
              <a:buChar char="►"/>
            </a:pPr>
            <a:r>
              <a:rPr lang="en-US" sz="1600">
                <a:solidFill>
                  <a:schemeClr val="dk2"/>
                </a:solidFill>
                <a:latin typeface="Trebuchet MS"/>
                <a:ea typeface="Trebuchet MS"/>
                <a:cs typeface="Trebuchet MS"/>
                <a:sym typeface="Trebuchet MS"/>
              </a:rPr>
              <a:t>The ESE course is composed of nine competence units covering a broad range of sustainability-related topics. These units provide an overview of key sustainability concepts, including sustainability science, business sustainability, and sustainable finance, while also addressing the practical implementation of sustainability strategies within organisations.</a:t>
            </a:r>
            <a:endParaRPr/>
          </a:p>
          <a:p>
            <a:pPr indent="-342900" lvl="0" marL="342900" marR="0" rtl="0" algn="l">
              <a:spcBef>
                <a:spcPts val="1000"/>
              </a:spcBef>
              <a:spcAft>
                <a:spcPts val="0"/>
              </a:spcAft>
              <a:buClr>
                <a:schemeClr val="accent1"/>
              </a:buClr>
              <a:buSzPts val="1280"/>
              <a:buFont typeface="Noto Sans Symbols"/>
              <a:buChar char="►"/>
            </a:pPr>
            <a:r>
              <a:rPr lang="en-US" sz="1600">
                <a:solidFill>
                  <a:schemeClr val="dk2"/>
                </a:solidFill>
                <a:latin typeface="Trebuchet MS"/>
                <a:ea typeface="Trebuchet MS"/>
                <a:cs typeface="Trebuchet MS"/>
                <a:sym typeface="Trebuchet MS"/>
              </a:rPr>
              <a:t>The programme further explores new ways of thinking around sustainable futures, change management, and transdisciplinarity, alongside topics such as carbon accounting, carbon reporting, and relevant legislative and regulatory frameworks.</a:t>
            </a:r>
            <a:endParaRPr/>
          </a:p>
          <a:p>
            <a:pPr indent="-292100" lvl="0" marL="342900" marR="0" rtl="0" algn="l">
              <a:spcBef>
                <a:spcPts val="1000"/>
              </a:spcBef>
              <a:spcAft>
                <a:spcPts val="0"/>
              </a:spcAft>
              <a:buClr>
                <a:schemeClr val="accent1"/>
              </a:buClr>
              <a:buSzPts val="800"/>
              <a:buFont typeface="Courier New"/>
              <a:buNone/>
            </a:pPr>
            <a:r>
              <a:t/>
            </a:r>
            <a:endParaRPr sz="1000">
              <a:solidFill>
                <a:schemeClr val="dk2"/>
              </a:solidFill>
              <a:latin typeface="Trebuchet MS"/>
              <a:ea typeface="Trebuchet MS"/>
              <a:cs typeface="Trebuchet MS"/>
              <a:sym typeface="Trebuchet MS"/>
            </a:endParaRPr>
          </a:p>
          <a:p>
            <a:pPr indent="-214630" lvl="1" marL="742950" marR="0" rtl="0" algn="l">
              <a:spcBef>
                <a:spcPts val="1000"/>
              </a:spcBef>
              <a:spcAft>
                <a:spcPts val="0"/>
              </a:spcAft>
              <a:buClr>
                <a:schemeClr val="accent1"/>
              </a:buClr>
              <a:buSzPts val="1120"/>
              <a:buFont typeface="Courier New"/>
              <a:buNone/>
            </a:pPr>
            <a:r>
              <a:t/>
            </a:r>
            <a:endParaRPr b="0" i="0" sz="1400" u="none" cap="none" strike="noStrike">
              <a:solidFill>
                <a:srgbClr val="3F3F3F"/>
              </a:solidFill>
              <a:latin typeface="Trebuchet MS"/>
              <a:ea typeface="Trebuchet MS"/>
              <a:cs typeface="Trebuchet MS"/>
              <a:sym typeface="Trebuchet MS"/>
            </a:endParaRPr>
          </a:p>
          <a:p>
            <a:pPr indent="0" lvl="1" marL="457200" marR="0" rtl="0" algn="l">
              <a:spcBef>
                <a:spcPts val="1000"/>
              </a:spcBef>
              <a:spcAft>
                <a:spcPts val="0"/>
              </a:spcAft>
              <a:buClr>
                <a:schemeClr val="accent1"/>
              </a:buClr>
              <a:buSzPts val="1120"/>
              <a:buFont typeface="Noto Sans Symbols"/>
              <a:buNone/>
            </a:pPr>
            <a:r>
              <a:t/>
            </a:r>
            <a:endParaRPr b="0" i="0" sz="1400" u="none" cap="none" strike="noStrike">
              <a:solidFill>
                <a:srgbClr val="3F3F3F"/>
              </a:solidFill>
              <a:latin typeface="Trebuchet MS"/>
              <a:ea typeface="Trebuchet MS"/>
              <a:cs typeface="Trebuchet MS"/>
              <a:sym typeface="Trebuchet MS"/>
            </a:endParaRPr>
          </a:p>
          <a:p>
            <a:pPr indent="-214630" lvl="1" marL="742950" marR="0" rtl="0" algn="l">
              <a:spcBef>
                <a:spcPts val="1000"/>
              </a:spcBef>
              <a:spcAft>
                <a:spcPts val="0"/>
              </a:spcAft>
              <a:buClr>
                <a:schemeClr val="accent1"/>
              </a:buClr>
              <a:buSzPts val="1120"/>
              <a:buFont typeface="Courier New"/>
              <a:buNone/>
            </a:pPr>
            <a:r>
              <a:t/>
            </a:r>
            <a:endParaRPr b="0" i="0" sz="1400" u="none" cap="none" strike="noStrike">
              <a:solidFill>
                <a:srgbClr val="3F3F3F"/>
              </a:solidFill>
              <a:latin typeface="Trebuchet MS"/>
              <a:ea typeface="Trebuchet MS"/>
              <a:cs typeface="Trebuchet MS"/>
              <a:sym typeface="Trebuchet MS"/>
            </a:endParaRPr>
          </a:p>
          <a:p>
            <a:pPr indent="-214630" lvl="1" marL="742950" marR="0" rtl="0" algn="l">
              <a:spcBef>
                <a:spcPts val="1000"/>
              </a:spcBef>
              <a:spcAft>
                <a:spcPts val="0"/>
              </a:spcAft>
              <a:buClr>
                <a:schemeClr val="accent1"/>
              </a:buClr>
              <a:buSzPts val="1120"/>
              <a:buFont typeface="Courier New"/>
              <a:buNone/>
            </a:pPr>
            <a:r>
              <a:t/>
            </a:r>
            <a:endParaRPr b="0" i="0" sz="1400" u="none" cap="none" strike="noStrike">
              <a:solidFill>
                <a:srgbClr val="3F3F3F"/>
              </a:solidFill>
              <a:latin typeface="Trebuchet MS"/>
              <a:ea typeface="Trebuchet MS"/>
              <a:cs typeface="Trebuchet MS"/>
              <a:sym typeface="Trebuchet MS"/>
            </a:endParaRPr>
          </a:p>
          <a:p>
            <a:pPr indent="-241300" lvl="0" marL="342900" marR="0" rtl="0" algn="l">
              <a:spcBef>
                <a:spcPts val="1000"/>
              </a:spcBef>
              <a:spcAft>
                <a:spcPts val="0"/>
              </a:spcAft>
              <a:buClr>
                <a:schemeClr val="accent1"/>
              </a:buClr>
              <a:buSzPts val="1600"/>
              <a:buFont typeface="Noto Sans Symbols"/>
              <a:buNone/>
            </a:pPr>
            <a:r>
              <a:t/>
            </a:r>
            <a:endParaRPr sz="2000">
              <a:solidFill>
                <a:schemeClr val="dk2"/>
              </a:solidFill>
              <a:latin typeface="Trebuchet MS"/>
              <a:ea typeface="Trebuchet MS"/>
              <a:cs typeface="Trebuchet MS"/>
              <a:sym typeface="Trebuchet MS"/>
            </a:endParaRPr>
          </a:p>
          <a:p>
            <a:pPr indent="-204470" lvl="1" marL="742950" marR="0" rtl="0" algn="l">
              <a:spcBef>
                <a:spcPts val="1000"/>
              </a:spcBef>
              <a:spcAft>
                <a:spcPts val="0"/>
              </a:spcAft>
              <a:buClr>
                <a:schemeClr val="accent1"/>
              </a:buClr>
              <a:buSzPts val="1280"/>
              <a:buFont typeface="Courier New"/>
              <a:buNone/>
            </a:pPr>
            <a:r>
              <a:t/>
            </a:r>
            <a:endParaRPr b="0" i="0" sz="1600" u="none" cap="none" strike="noStrike">
              <a:solidFill>
                <a:srgbClr val="3F3F3F"/>
              </a:solidFill>
              <a:latin typeface="Trebuchet MS"/>
              <a:ea typeface="Trebuchet MS"/>
              <a:cs typeface="Trebuchet MS"/>
              <a:sym typeface="Trebuchet MS"/>
            </a:endParaRPr>
          </a:p>
          <a:p>
            <a:pPr indent="-204470" lvl="1" marL="742950" marR="0" rtl="0" algn="l">
              <a:spcBef>
                <a:spcPts val="1000"/>
              </a:spcBef>
              <a:spcAft>
                <a:spcPts val="0"/>
              </a:spcAft>
              <a:buClr>
                <a:schemeClr val="accent1"/>
              </a:buClr>
              <a:buSzPts val="1280"/>
              <a:buFont typeface="Courier New"/>
              <a:buNone/>
            </a:pPr>
            <a:r>
              <a:t/>
            </a:r>
            <a:endParaRPr b="0" i="0" sz="1600" u="none" cap="none" strike="noStrike">
              <a:solidFill>
                <a:srgbClr val="3F3F3F"/>
              </a:solidFill>
              <a:latin typeface="Trebuchet MS"/>
              <a:ea typeface="Trebuchet MS"/>
              <a:cs typeface="Trebuchet MS"/>
              <a:sym typeface="Trebuchet MS"/>
            </a:endParaRPr>
          </a:p>
          <a:p>
            <a:pPr indent="-173990" lvl="1" marL="742950" marR="0" rtl="0" algn="l">
              <a:spcBef>
                <a:spcPts val="1000"/>
              </a:spcBef>
              <a:spcAft>
                <a:spcPts val="0"/>
              </a:spcAft>
              <a:buClr>
                <a:schemeClr val="accent1"/>
              </a:buClr>
              <a:buSzPts val="1760"/>
              <a:buFont typeface="Noto Sans Symbols"/>
              <a:buNone/>
            </a:pPr>
            <a:r>
              <a:t/>
            </a:r>
            <a:endParaRPr b="0" i="0" sz="2200" u="none" cap="none" strike="noStrike">
              <a:solidFill>
                <a:srgbClr val="3F3F3F"/>
              </a:solidFill>
              <a:latin typeface="Trebuchet MS"/>
              <a:ea typeface="Trebuchet MS"/>
              <a:cs typeface="Trebuchet MS"/>
              <a:sym typeface="Trebuchet MS"/>
            </a:endParaRPr>
          </a:p>
          <a:p>
            <a:pPr indent="-251460" lvl="0" marL="342900" marR="0" rtl="0" algn="l">
              <a:spcBef>
                <a:spcPts val="1000"/>
              </a:spcBef>
              <a:spcAft>
                <a:spcPts val="0"/>
              </a:spcAft>
              <a:buClr>
                <a:schemeClr val="accent1"/>
              </a:buClr>
              <a:buSzPts val="1440"/>
              <a:buFont typeface="Noto Sans Symbols"/>
              <a:buNone/>
            </a:pPr>
            <a:r>
              <a:t/>
            </a:r>
            <a:endParaRPr sz="1800">
              <a:solidFill>
                <a:schemeClr val="dk2"/>
              </a:solidFill>
              <a:latin typeface="Trebuchet MS"/>
              <a:ea typeface="Trebuchet MS"/>
              <a:cs typeface="Trebuchet MS"/>
              <a:sym typeface="Trebuchet MS"/>
            </a:endParaRPr>
          </a:p>
          <a:p>
            <a:pPr indent="-251460" lvl="0" marL="342900" marR="0" rtl="0" algn="l">
              <a:spcBef>
                <a:spcPts val="1000"/>
              </a:spcBef>
              <a:spcAft>
                <a:spcPts val="0"/>
              </a:spcAft>
              <a:buClr>
                <a:schemeClr val="accent1"/>
              </a:buClr>
              <a:buSzPts val="1440"/>
              <a:buFont typeface="Noto Sans Symbols"/>
              <a:buNone/>
            </a:pPr>
            <a:r>
              <a:t/>
            </a:r>
            <a:endParaRPr sz="1800">
              <a:solidFill>
                <a:schemeClr val="dk2"/>
              </a:solidFill>
              <a:latin typeface="Trebuchet MS"/>
              <a:ea typeface="Trebuchet MS"/>
              <a:cs typeface="Trebuchet MS"/>
              <a:sym typeface="Trebuchet MS"/>
            </a:endParaRPr>
          </a:p>
          <a:p>
            <a:pPr indent="0" lvl="0" marL="0" marR="0" rtl="0" algn="l">
              <a:spcBef>
                <a:spcPts val="1000"/>
              </a:spcBef>
              <a:spcAft>
                <a:spcPts val="0"/>
              </a:spcAft>
              <a:buClr>
                <a:schemeClr val="accent1"/>
              </a:buClr>
              <a:buSzPts val="1440"/>
              <a:buFont typeface="Noto Sans Symbols"/>
              <a:buNone/>
            </a:pPr>
            <a:r>
              <a:t/>
            </a:r>
            <a:endParaRPr sz="1800">
              <a:solidFill>
                <a:schemeClr val="dk2"/>
              </a:solidFill>
              <a:latin typeface="Trebuchet MS"/>
              <a:ea typeface="Trebuchet MS"/>
              <a:cs typeface="Trebuchet MS"/>
              <a:sym typeface="Trebuchet MS"/>
            </a:endParaRPr>
          </a:p>
        </p:txBody>
      </p:sp>
      <p:sp>
        <p:nvSpPr>
          <p:cNvPr id="322" name="Google Shape;322;p12"/>
          <p:cNvSpPr txBox="1"/>
          <p:nvPr/>
        </p:nvSpPr>
        <p:spPr>
          <a:xfrm>
            <a:off x="5775158" y="271629"/>
            <a:ext cx="3609474" cy="46229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255839"/>
              </a:buClr>
              <a:buSzPts val="1600"/>
              <a:buFont typeface="Trebuchet MS"/>
              <a:buNone/>
            </a:pPr>
            <a:r>
              <a:rPr lang="en-US" sz="1600">
                <a:solidFill>
                  <a:srgbClr val="255839"/>
                </a:solidFill>
                <a:latin typeface="Trebuchet MS"/>
                <a:ea typeface="Trebuchet MS"/>
                <a:cs typeface="Trebuchet MS"/>
                <a:sym typeface="Trebuchet MS"/>
              </a:rPr>
              <a:t>Topic 2: </a:t>
            </a:r>
            <a:r>
              <a:rPr lang="en-US" sz="1600">
                <a:solidFill>
                  <a:schemeClr val="accent1"/>
                </a:solidFill>
                <a:latin typeface="Trebuchet MS"/>
                <a:ea typeface="Trebuchet MS"/>
                <a:cs typeface="Trebuchet MS"/>
                <a:sym typeface="Trebuchet MS"/>
              </a:rPr>
              <a:t>Design and Structure </a:t>
            </a:r>
            <a:r>
              <a:rPr lang="en-US" sz="1600">
                <a:solidFill>
                  <a:srgbClr val="255839"/>
                </a:solidFill>
                <a:latin typeface="Trebuchet MS"/>
                <a:ea typeface="Trebuchet MS"/>
                <a:cs typeface="Trebuchet MS"/>
                <a:sym typeface="Trebuchet MS"/>
              </a:rPr>
              <a:t>of the European Sustainability Expert (ESE) course</a:t>
            </a:r>
            <a:endParaRPr sz="1600">
              <a:solidFill>
                <a:srgbClr val="255839"/>
              </a:solidFill>
              <a:latin typeface="Trebuchet MS"/>
              <a:ea typeface="Trebuchet MS"/>
              <a:cs typeface="Trebuchet MS"/>
              <a:sym typeface="Trebuchet M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13"/>
          <p:cNvSpPr txBox="1"/>
          <p:nvPr>
            <p:ph type="title"/>
          </p:nvPr>
        </p:nvSpPr>
        <p:spPr>
          <a:xfrm>
            <a:off x="399369" y="788988"/>
            <a:ext cx="8596668" cy="660400"/>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rgbClr val="255839"/>
              </a:buClr>
              <a:buSzPct val="100000"/>
              <a:buFont typeface="Trebuchet MS"/>
              <a:buNone/>
            </a:pPr>
            <a:r>
              <a:rPr lang="en-US" sz="3200">
                <a:solidFill>
                  <a:srgbClr val="255839"/>
                </a:solidFill>
              </a:rPr>
              <a:t>Module 1: Introduction to Business Sustainability</a:t>
            </a:r>
            <a:endParaRPr sz="3200">
              <a:solidFill>
                <a:srgbClr val="255839"/>
              </a:solidFill>
            </a:endParaRPr>
          </a:p>
        </p:txBody>
      </p:sp>
      <p:sp>
        <p:nvSpPr>
          <p:cNvPr id="328" name="Google Shape;328;p13"/>
          <p:cNvSpPr txBox="1"/>
          <p:nvPr>
            <p:ph idx="2" type="body"/>
          </p:nvPr>
        </p:nvSpPr>
        <p:spPr>
          <a:xfrm>
            <a:off x="462744" y="1449388"/>
            <a:ext cx="9313591" cy="5157229"/>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SzPts val="1440"/>
              <a:buNone/>
            </a:pPr>
            <a:r>
              <a:t/>
            </a:r>
            <a:endParaRPr/>
          </a:p>
          <a:p>
            <a:pPr indent="0" lvl="0" marL="0" rtl="0" algn="just">
              <a:spcBef>
                <a:spcPts val="1000"/>
              </a:spcBef>
              <a:spcAft>
                <a:spcPts val="0"/>
              </a:spcAft>
              <a:buSzPts val="1440"/>
              <a:buNone/>
            </a:pPr>
            <a:r>
              <a:t/>
            </a:r>
            <a:endParaRPr/>
          </a:p>
          <a:p>
            <a:pPr indent="0" lvl="0" marL="0" rtl="0" algn="just">
              <a:spcBef>
                <a:spcPts val="1000"/>
              </a:spcBef>
              <a:spcAft>
                <a:spcPts val="0"/>
              </a:spcAft>
              <a:buSzPts val="1440"/>
              <a:buNone/>
            </a:pPr>
            <a:r>
              <a:t/>
            </a:r>
            <a:endParaRPr/>
          </a:p>
          <a:p>
            <a:pPr indent="0" lvl="0" marL="0" rtl="0" algn="just">
              <a:spcBef>
                <a:spcPts val="1000"/>
              </a:spcBef>
              <a:spcAft>
                <a:spcPts val="0"/>
              </a:spcAft>
              <a:buSzPts val="1440"/>
              <a:buNone/>
            </a:pPr>
            <a:r>
              <a:rPr lang="en-US"/>
              <a:t>This unit introduces the foundational concepts of business sustainability, contextualising the impact of climate change and the importance of sustainable practices for 21st-century enterprises.</a:t>
            </a:r>
            <a:endParaRPr/>
          </a:p>
          <a:p>
            <a:pPr indent="0" lvl="0" marL="0" rtl="0" algn="just">
              <a:spcBef>
                <a:spcPts val="1000"/>
              </a:spcBef>
              <a:spcAft>
                <a:spcPts val="0"/>
              </a:spcAft>
              <a:buSzPts val="1440"/>
              <a:buNone/>
            </a:pPr>
            <a:r>
              <a:t/>
            </a:r>
            <a:endParaRPr/>
          </a:p>
          <a:p>
            <a:pPr indent="0" lvl="0" marL="0" rtl="0" algn="just">
              <a:spcBef>
                <a:spcPts val="1000"/>
              </a:spcBef>
              <a:spcAft>
                <a:spcPts val="0"/>
              </a:spcAft>
              <a:buSzPts val="1440"/>
              <a:buNone/>
            </a:pPr>
            <a:r>
              <a:rPr lang="en-US"/>
              <a:t>Learners will explore and evaluate sustainable business models, resource consumption, biodiversity, and the role of sustainable communities in a green economy.</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14"/>
          <p:cNvSpPr txBox="1"/>
          <p:nvPr>
            <p:ph type="title"/>
          </p:nvPr>
        </p:nvSpPr>
        <p:spPr>
          <a:xfrm>
            <a:off x="399369" y="788988"/>
            <a:ext cx="8596668" cy="6604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200"/>
              <a:buFont typeface="Trebuchet MS"/>
              <a:buNone/>
            </a:pPr>
            <a:r>
              <a:rPr lang="en-US" sz="3200">
                <a:solidFill>
                  <a:srgbClr val="255839"/>
                </a:solidFill>
              </a:rPr>
              <a:t>Module 2: Sustainability Science</a:t>
            </a:r>
            <a:endParaRPr sz="3200">
              <a:solidFill>
                <a:srgbClr val="255839"/>
              </a:solidFill>
            </a:endParaRPr>
          </a:p>
        </p:txBody>
      </p:sp>
      <p:sp>
        <p:nvSpPr>
          <p:cNvPr id="335" name="Google Shape;335;p14"/>
          <p:cNvSpPr txBox="1"/>
          <p:nvPr>
            <p:ph idx="2" type="body"/>
          </p:nvPr>
        </p:nvSpPr>
        <p:spPr>
          <a:xfrm>
            <a:off x="399369" y="1449388"/>
            <a:ext cx="9313591" cy="5157229"/>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SzPts val="1440"/>
              <a:buNone/>
            </a:pPr>
            <a:r>
              <a:t/>
            </a:r>
            <a:endParaRPr/>
          </a:p>
          <a:p>
            <a:pPr indent="0" lvl="0" marL="0" rtl="0" algn="l">
              <a:spcBef>
                <a:spcPts val="1000"/>
              </a:spcBef>
              <a:spcAft>
                <a:spcPts val="0"/>
              </a:spcAft>
              <a:buSzPts val="1440"/>
              <a:buNone/>
            </a:pPr>
            <a:r>
              <a:t/>
            </a:r>
            <a:endParaRPr/>
          </a:p>
          <a:p>
            <a:pPr indent="0" lvl="0" marL="0" rtl="0" algn="l">
              <a:spcBef>
                <a:spcPts val="1000"/>
              </a:spcBef>
              <a:spcAft>
                <a:spcPts val="0"/>
              </a:spcAft>
              <a:buSzPts val="1440"/>
              <a:buNone/>
            </a:pPr>
            <a:r>
              <a:rPr lang="en-US"/>
              <a:t>This unit presents relevant topics related to “Sustainability Science”, namely: </a:t>
            </a:r>
            <a:endParaRPr/>
          </a:p>
          <a:p>
            <a:pPr indent="-342900" lvl="0" marL="342900" rtl="0" algn="ctr">
              <a:spcBef>
                <a:spcPts val="1000"/>
              </a:spcBef>
              <a:spcAft>
                <a:spcPts val="0"/>
              </a:spcAft>
              <a:buSzPts val="1440"/>
              <a:buFont typeface="Noto Sans Symbols"/>
              <a:buChar char="❖"/>
            </a:pPr>
            <a:r>
              <a:rPr lang="en-US"/>
              <a:t>Sustainable Education; </a:t>
            </a:r>
            <a:endParaRPr/>
          </a:p>
          <a:p>
            <a:pPr indent="-342900" lvl="0" marL="342900" rtl="0" algn="ctr">
              <a:spcBef>
                <a:spcPts val="1000"/>
              </a:spcBef>
              <a:spcAft>
                <a:spcPts val="0"/>
              </a:spcAft>
              <a:buSzPts val="1440"/>
              <a:buFont typeface="Noto Sans Symbols"/>
              <a:buChar char="❖"/>
            </a:pPr>
            <a:r>
              <a:rPr lang="en-US"/>
              <a:t>UN Sustainability Development Goals (SDGs); </a:t>
            </a:r>
            <a:endParaRPr/>
          </a:p>
          <a:p>
            <a:pPr indent="-342900" lvl="0" marL="342900" rtl="0" algn="ctr">
              <a:spcBef>
                <a:spcPts val="1000"/>
              </a:spcBef>
              <a:spcAft>
                <a:spcPts val="0"/>
              </a:spcAft>
              <a:buSzPts val="1440"/>
              <a:buFont typeface="Noto Sans Symbols"/>
              <a:buChar char="❖"/>
            </a:pPr>
            <a:r>
              <a:rPr lang="en-US"/>
              <a:t>Greenhouse-gases (GHG); </a:t>
            </a:r>
            <a:endParaRPr/>
          </a:p>
          <a:p>
            <a:pPr indent="-342900" lvl="0" marL="342900" rtl="0" algn="ctr">
              <a:spcBef>
                <a:spcPts val="1000"/>
              </a:spcBef>
              <a:spcAft>
                <a:spcPts val="0"/>
              </a:spcAft>
              <a:buSzPts val="1440"/>
              <a:buFont typeface="Noto Sans Symbols"/>
              <a:buChar char="❖"/>
            </a:pPr>
            <a:r>
              <a:rPr lang="en-US"/>
              <a:t>Climate Change; </a:t>
            </a:r>
            <a:endParaRPr/>
          </a:p>
          <a:p>
            <a:pPr indent="-342900" lvl="0" marL="342900" rtl="0" algn="ctr">
              <a:spcBef>
                <a:spcPts val="1000"/>
              </a:spcBef>
              <a:spcAft>
                <a:spcPts val="0"/>
              </a:spcAft>
              <a:buSzPts val="1440"/>
              <a:buFont typeface="Noto Sans Symbols"/>
              <a:buChar char="❖"/>
            </a:pPr>
            <a:r>
              <a:rPr lang="en-US"/>
              <a:t>Sustainability Challenges. </a:t>
            </a:r>
            <a:endParaRPr/>
          </a:p>
          <a:p>
            <a:pPr indent="0" lvl="0" marL="0" rtl="0" algn="l">
              <a:spcBef>
                <a:spcPts val="1000"/>
              </a:spcBef>
              <a:spcAft>
                <a:spcPts val="0"/>
              </a:spcAft>
              <a:buSzPts val="1440"/>
              <a:buNone/>
            </a:pPr>
            <a:r>
              <a:t/>
            </a:r>
            <a:endParaRPr/>
          </a:p>
          <a:p>
            <a:pPr indent="0" lvl="0" marL="0" rtl="0" algn="l">
              <a:spcBef>
                <a:spcPts val="1000"/>
              </a:spcBef>
              <a:spcAft>
                <a:spcPts val="0"/>
              </a:spcAft>
              <a:buSzPts val="1440"/>
              <a:buNone/>
            </a:pPr>
            <a:r>
              <a:rPr lang="en-US"/>
              <a:t>Through self-learning activities, research and discovery, critical thinking, and analysis, the learners will obtain valuable knowledge and will achieve specific skills.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15"/>
          <p:cNvSpPr txBox="1"/>
          <p:nvPr>
            <p:ph type="title"/>
          </p:nvPr>
        </p:nvSpPr>
        <p:spPr>
          <a:xfrm>
            <a:off x="399369" y="788988"/>
            <a:ext cx="8596668" cy="6604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200"/>
              <a:buFont typeface="Trebuchet MS"/>
              <a:buNone/>
            </a:pPr>
            <a:r>
              <a:rPr lang="en-US" sz="3200">
                <a:solidFill>
                  <a:srgbClr val="255839"/>
                </a:solidFill>
              </a:rPr>
              <a:t>Module 3: Ways of Thinking</a:t>
            </a:r>
            <a:endParaRPr sz="3200">
              <a:solidFill>
                <a:srgbClr val="255839"/>
              </a:solidFill>
            </a:endParaRPr>
          </a:p>
        </p:txBody>
      </p:sp>
      <p:sp>
        <p:nvSpPr>
          <p:cNvPr id="342" name="Google Shape;342;p15"/>
          <p:cNvSpPr txBox="1"/>
          <p:nvPr>
            <p:ph idx="2" type="body"/>
          </p:nvPr>
        </p:nvSpPr>
        <p:spPr>
          <a:xfrm>
            <a:off x="399369" y="1449388"/>
            <a:ext cx="9313591" cy="5157229"/>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SzPts val="1440"/>
              <a:buNone/>
            </a:pPr>
            <a:r>
              <a:t/>
            </a:r>
            <a:endParaRPr/>
          </a:p>
          <a:p>
            <a:pPr indent="0" lvl="0" marL="0" rtl="0" algn="l">
              <a:spcBef>
                <a:spcPts val="1000"/>
              </a:spcBef>
              <a:spcAft>
                <a:spcPts val="0"/>
              </a:spcAft>
              <a:buSzPts val="1440"/>
              <a:buNone/>
            </a:pPr>
            <a:r>
              <a:t/>
            </a:r>
            <a:endParaRPr/>
          </a:p>
          <a:p>
            <a:pPr indent="0" lvl="0" marL="0" rtl="0" algn="l">
              <a:spcBef>
                <a:spcPts val="1000"/>
              </a:spcBef>
              <a:spcAft>
                <a:spcPts val="0"/>
              </a:spcAft>
              <a:buSzPts val="1440"/>
              <a:buNone/>
            </a:pPr>
            <a:r>
              <a:rPr lang="en-US"/>
              <a:t>This unit focuses on developing thinking strategies essential to tackling complex sustainability challenges. Learners will explore:</a:t>
            </a:r>
            <a:endParaRPr/>
          </a:p>
          <a:p>
            <a:pPr indent="0" lvl="0" marL="0" rtl="0" algn="l">
              <a:spcBef>
                <a:spcPts val="1000"/>
              </a:spcBef>
              <a:spcAft>
                <a:spcPts val="0"/>
              </a:spcAft>
              <a:buSzPts val="1440"/>
              <a:buNone/>
            </a:pPr>
            <a:r>
              <a:t/>
            </a:r>
            <a:endParaRPr/>
          </a:p>
          <a:p>
            <a:pPr indent="-342900" lvl="0" marL="342900" rtl="0" algn="ctr">
              <a:spcBef>
                <a:spcPts val="1000"/>
              </a:spcBef>
              <a:spcAft>
                <a:spcPts val="0"/>
              </a:spcAft>
              <a:buSzPts val="1440"/>
              <a:buFont typeface="Noto Sans Symbols"/>
              <a:buChar char="❖"/>
            </a:pPr>
            <a:r>
              <a:rPr lang="en-US"/>
              <a:t>Design Thinking;</a:t>
            </a:r>
            <a:endParaRPr/>
          </a:p>
          <a:p>
            <a:pPr indent="-342900" lvl="0" marL="342900" rtl="0" algn="ctr">
              <a:spcBef>
                <a:spcPts val="1000"/>
              </a:spcBef>
              <a:spcAft>
                <a:spcPts val="0"/>
              </a:spcAft>
              <a:buSzPts val="1440"/>
              <a:buFont typeface="Noto Sans Symbols"/>
              <a:buChar char="❖"/>
            </a:pPr>
            <a:r>
              <a:rPr lang="en-US"/>
              <a:t>Systems Thinking,</a:t>
            </a:r>
            <a:endParaRPr/>
          </a:p>
          <a:p>
            <a:pPr indent="-342900" lvl="0" marL="342900" rtl="0" algn="ctr">
              <a:spcBef>
                <a:spcPts val="1000"/>
              </a:spcBef>
              <a:spcAft>
                <a:spcPts val="0"/>
              </a:spcAft>
              <a:buSzPts val="1440"/>
              <a:buFont typeface="Noto Sans Symbols"/>
              <a:buChar char="❖"/>
            </a:pPr>
            <a:r>
              <a:rPr lang="en-US"/>
              <a:t>Circularity;</a:t>
            </a:r>
            <a:endParaRPr/>
          </a:p>
          <a:p>
            <a:pPr indent="-342900" lvl="0" marL="342900" rtl="0" algn="ctr">
              <a:spcBef>
                <a:spcPts val="1000"/>
              </a:spcBef>
              <a:spcAft>
                <a:spcPts val="0"/>
              </a:spcAft>
              <a:buSzPts val="1440"/>
              <a:buFont typeface="Noto Sans Symbols"/>
              <a:buChar char="❖"/>
            </a:pPr>
            <a:r>
              <a:rPr lang="en-US"/>
              <a:t>Futures Thinking </a:t>
            </a:r>
            <a:endParaRPr/>
          </a:p>
          <a:p>
            <a:pPr indent="0" lvl="0" marL="0" rtl="0" algn="l">
              <a:spcBef>
                <a:spcPts val="1000"/>
              </a:spcBef>
              <a:spcAft>
                <a:spcPts val="0"/>
              </a:spcAft>
              <a:buSzPts val="1440"/>
              <a:buNone/>
            </a:pPr>
            <a:r>
              <a:t/>
            </a:r>
            <a:endParaRPr/>
          </a:p>
          <a:p>
            <a:pPr indent="0" lvl="0" marL="0" rtl="0" algn="l">
              <a:spcBef>
                <a:spcPts val="1000"/>
              </a:spcBef>
              <a:spcAft>
                <a:spcPts val="0"/>
              </a:spcAft>
              <a:buSzPts val="1440"/>
              <a:buNone/>
            </a:pPr>
            <a:r>
              <a:rPr lang="en-US"/>
              <a:t>as tools to create innovative and regenerative solutions.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16"/>
          <p:cNvSpPr txBox="1"/>
          <p:nvPr>
            <p:ph type="title"/>
          </p:nvPr>
        </p:nvSpPr>
        <p:spPr>
          <a:xfrm>
            <a:off x="399369" y="788988"/>
            <a:ext cx="8596668" cy="6604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200"/>
              <a:buFont typeface="Trebuchet MS"/>
              <a:buNone/>
            </a:pPr>
            <a:r>
              <a:rPr lang="en-US" sz="3200">
                <a:solidFill>
                  <a:srgbClr val="255839"/>
                </a:solidFill>
              </a:rPr>
              <a:t>Module 4: Data collection and Management </a:t>
            </a:r>
            <a:endParaRPr sz="3200">
              <a:solidFill>
                <a:srgbClr val="255839"/>
              </a:solidFill>
            </a:endParaRPr>
          </a:p>
        </p:txBody>
      </p:sp>
      <p:sp>
        <p:nvSpPr>
          <p:cNvPr id="348" name="Google Shape;348;p16"/>
          <p:cNvSpPr txBox="1"/>
          <p:nvPr>
            <p:ph idx="2" type="body"/>
          </p:nvPr>
        </p:nvSpPr>
        <p:spPr>
          <a:xfrm>
            <a:off x="399369" y="1449388"/>
            <a:ext cx="9313591" cy="5157229"/>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SzPts val="1440"/>
              <a:buNone/>
            </a:pPr>
            <a:r>
              <a:t/>
            </a:r>
            <a:endParaRPr/>
          </a:p>
          <a:p>
            <a:pPr indent="0" lvl="0" marL="0" rtl="0" algn="l">
              <a:spcBef>
                <a:spcPts val="1000"/>
              </a:spcBef>
              <a:spcAft>
                <a:spcPts val="0"/>
              </a:spcAft>
              <a:buSzPts val="1440"/>
              <a:buNone/>
            </a:pPr>
            <a:r>
              <a:t/>
            </a:r>
            <a:endParaRPr/>
          </a:p>
          <a:p>
            <a:pPr indent="0" lvl="0" marL="0" rtl="0" algn="l">
              <a:spcBef>
                <a:spcPts val="1000"/>
              </a:spcBef>
              <a:spcAft>
                <a:spcPts val="0"/>
              </a:spcAft>
              <a:buSzPts val="1440"/>
              <a:buNone/>
            </a:pPr>
            <a:r>
              <a:rPr lang="en-US"/>
              <a:t>This unit introduces methods and tools for collecting, processing, and managing data relevant to sustainability. </a:t>
            </a:r>
            <a:endParaRPr/>
          </a:p>
          <a:p>
            <a:pPr indent="0" lvl="0" marL="0" rtl="0" algn="l">
              <a:spcBef>
                <a:spcPts val="1000"/>
              </a:spcBef>
              <a:spcAft>
                <a:spcPts val="0"/>
              </a:spcAft>
              <a:buSzPts val="1440"/>
              <a:buNone/>
            </a:pPr>
            <a:r>
              <a:t/>
            </a:r>
            <a:endParaRPr/>
          </a:p>
          <a:p>
            <a:pPr indent="0" lvl="0" marL="0" rtl="0" algn="l">
              <a:spcBef>
                <a:spcPts val="1000"/>
              </a:spcBef>
              <a:spcAft>
                <a:spcPts val="0"/>
              </a:spcAft>
              <a:buSzPts val="1440"/>
              <a:buNone/>
            </a:pPr>
            <a:r>
              <a:rPr lang="en-US"/>
              <a:t>Learners will:</a:t>
            </a:r>
            <a:endParaRPr/>
          </a:p>
          <a:p>
            <a:pPr indent="-342900" lvl="0" marL="342900" rtl="0" algn="ctr">
              <a:spcBef>
                <a:spcPts val="1000"/>
              </a:spcBef>
              <a:spcAft>
                <a:spcPts val="0"/>
              </a:spcAft>
              <a:buSzPts val="1440"/>
              <a:buFont typeface="Noto Sans Symbols"/>
              <a:buChar char="❖"/>
            </a:pPr>
            <a:r>
              <a:rPr lang="en-US"/>
              <a:t>Explore European data infrastructures</a:t>
            </a:r>
            <a:endParaRPr/>
          </a:p>
          <a:p>
            <a:pPr indent="-342900" lvl="0" marL="342900" rtl="0" algn="ctr">
              <a:spcBef>
                <a:spcPts val="1000"/>
              </a:spcBef>
              <a:spcAft>
                <a:spcPts val="0"/>
              </a:spcAft>
              <a:buSzPts val="1440"/>
              <a:buFont typeface="Noto Sans Symbols"/>
              <a:buChar char="❖"/>
            </a:pPr>
            <a:r>
              <a:rPr lang="en-US"/>
              <a:t>Learn best practices in data governance and ethics, </a:t>
            </a:r>
            <a:endParaRPr/>
          </a:p>
          <a:p>
            <a:pPr indent="-342900" lvl="0" marL="342900" rtl="0" algn="ctr">
              <a:spcBef>
                <a:spcPts val="1000"/>
              </a:spcBef>
              <a:spcAft>
                <a:spcPts val="0"/>
              </a:spcAft>
              <a:buSzPts val="1440"/>
              <a:buFont typeface="Noto Sans Symbols"/>
              <a:buChar char="❖"/>
            </a:pPr>
            <a:r>
              <a:rPr lang="en-US"/>
              <a:t>Gain hands-on experience with open-source workflows to ensure high data quality and reproducibility.</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17"/>
          <p:cNvSpPr txBox="1"/>
          <p:nvPr>
            <p:ph type="title"/>
          </p:nvPr>
        </p:nvSpPr>
        <p:spPr>
          <a:xfrm>
            <a:off x="399369" y="788988"/>
            <a:ext cx="8596668" cy="660400"/>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rgbClr val="255839"/>
              </a:buClr>
              <a:buSzPct val="100000"/>
              <a:buFont typeface="Trebuchet MS"/>
              <a:buNone/>
            </a:pPr>
            <a:r>
              <a:rPr lang="en-US" sz="3200">
                <a:solidFill>
                  <a:srgbClr val="255839"/>
                </a:solidFill>
              </a:rPr>
              <a:t>Module 5: Sustainability Plan Development &amp; Implementation</a:t>
            </a:r>
            <a:endParaRPr sz="3200">
              <a:solidFill>
                <a:srgbClr val="255839"/>
              </a:solidFill>
            </a:endParaRPr>
          </a:p>
        </p:txBody>
      </p:sp>
      <p:sp>
        <p:nvSpPr>
          <p:cNvPr id="355" name="Google Shape;355;p17"/>
          <p:cNvSpPr txBox="1"/>
          <p:nvPr>
            <p:ph idx="2" type="body"/>
          </p:nvPr>
        </p:nvSpPr>
        <p:spPr>
          <a:xfrm>
            <a:off x="399369" y="1449388"/>
            <a:ext cx="9313591" cy="5157229"/>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SzPts val="1440"/>
              <a:buNone/>
            </a:pPr>
            <a:r>
              <a:t/>
            </a:r>
            <a:endParaRPr/>
          </a:p>
          <a:p>
            <a:pPr indent="0" lvl="0" marL="0" rtl="0" algn="l">
              <a:spcBef>
                <a:spcPts val="1000"/>
              </a:spcBef>
              <a:spcAft>
                <a:spcPts val="0"/>
              </a:spcAft>
              <a:buSzPts val="1440"/>
              <a:buNone/>
            </a:pPr>
            <a:r>
              <a:t/>
            </a:r>
            <a:endParaRPr/>
          </a:p>
          <a:p>
            <a:pPr indent="0" lvl="0" marL="0" rtl="0" algn="l">
              <a:spcBef>
                <a:spcPts val="1000"/>
              </a:spcBef>
              <a:spcAft>
                <a:spcPts val="0"/>
              </a:spcAft>
              <a:buSzPts val="1440"/>
              <a:buNone/>
            </a:pPr>
            <a:r>
              <a:rPr lang="en-US"/>
              <a:t>This unit prepares European Sustainability Experts (ESE) to design, implement, and monitor comprehensive sustainability plans.</a:t>
            </a:r>
            <a:endParaRPr/>
          </a:p>
          <a:p>
            <a:pPr indent="0" lvl="0" marL="0" rtl="0" algn="l">
              <a:spcBef>
                <a:spcPts val="1000"/>
              </a:spcBef>
              <a:spcAft>
                <a:spcPts val="0"/>
              </a:spcAft>
              <a:buSzPts val="1440"/>
              <a:buNone/>
            </a:pPr>
            <a:r>
              <a:rPr lang="en-US"/>
              <a:t>Key themes include :</a:t>
            </a:r>
            <a:endParaRPr/>
          </a:p>
          <a:p>
            <a:pPr indent="-342900" lvl="0" marL="342900" rtl="0" algn="ctr">
              <a:spcBef>
                <a:spcPts val="1000"/>
              </a:spcBef>
              <a:spcAft>
                <a:spcPts val="0"/>
              </a:spcAft>
              <a:buSzPts val="1440"/>
              <a:buFont typeface="Noto Sans Symbols"/>
              <a:buChar char="❖"/>
            </a:pPr>
            <a:r>
              <a:rPr lang="en-US"/>
              <a:t>Stakeholder Analysis;</a:t>
            </a:r>
            <a:endParaRPr/>
          </a:p>
          <a:p>
            <a:pPr indent="-342900" lvl="0" marL="342900" rtl="0" algn="ctr">
              <a:spcBef>
                <a:spcPts val="1000"/>
              </a:spcBef>
              <a:spcAft>
                <a:spcPts val="0"/>
              </a:spcAft>
              <a:buSzPts val="1440"/>
              <a:buFont typeface="Noto Sans Symbols"/>
              <a:buChar char="❖"/>
            </a:pPr>
            <a:r>
              <a:rPr lang="en-US"/>
              <a:t>Resource Allocation;</a:t>
            </a:r>
            <a:endParaRPr/>
          </a:p>
          <a:p>
            <a:pPr indent="-342900" lvl="0" marL="342900" rtl="0" algn="ctr">
              <a:spcBef>
                <a:spcPts val="1000"/>
              </a:spcBef>
              <a:spcAft>
                <a:spcPts val="0"/>
              </a:spcAft>
              <a:buSzPts val="1440"/>
              <a:buFont typeface="Noto Sans Symbols"/>
              <a:buChar char="❖"/>
            </a:pPr>
            <a:r>
              <a:rPr lang="en-US"/>
              <a:t>Sustainable Product Development;</a:t>
            </a:r>
            <a:endParaRPr/>
          </a:p>
          <a:p>
            <a:pPr indent="-342900" lvl="0" marL="342900" rtl="0" algn="ctr">
              <a:spcBef>
                <a:spcPts val="1000"/>
              </a:spcBef>
              <a:spcAft>
                <a:spcPts val="0"/>
              </a:spcAft>
              <a:buSzPts val="1440"/>
              <a:buFont typeface="Noto Sans Symbols"/>
              <a:buChar char="❖"/>
            </a:pPr>
            <a:r>
              <a:rPr lang="en-US"/>
              <a:t>Waste management strategies;</a:t>
            </a:r>
            <a:endParaRPr/>
          </a:p>
          <a:p>
            <a:pPr indent="-342900" lvl="0" marL="342900" rtl="0" algn="l">
              <a:spcBef>
                <a:spcPts val="1000"/>
              </a:spcBef>
              <a:spcAft>
                <a:spcPts val="0"/>
              </a:spcAft>
              <a:buSzPts val="1440"/>
              <a:buFont typeface="Noto Sans Symbols"/>
              <a:buChar char="❖"/>
            </a:pPr>
            <a:r>
              <a:rPr lang="en-US"/>
              <a:t>Performance evaluation within European Policy Frameworks and ethical guidelines.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18"/>
          <p:cNvSpPr txBox="1"/>
          <p:nvPr>
            <p:ph type="title"/>
          </p:nvPr>
        </p:nvSpPr>
        <p:spPr>
          <a:xfrm>
            <a:off x="399369" y="788988"/>
            <a:ext cx="8596668" cy="6604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200"/>
              <a:buFont typeface="Trebuchet MS"/>
              <a:buNone/>
            </a:pPr>
            <a:r>
              <a:rPr lang="en-US" sz="3200">
                <a:solidFill>
                  <a:srgbClr val="255839"/>
                </a:solidFill>
              </a:rPr>
              <a:t>Module 6: Sustainable Finance and Operations</a:t>
            </a:r>
            <a:endParaRPr sz="3200">
              <a:solidFill>
                <a:srgbClr val="255839"/>
              </a:solidFill>
            </a:endParaRPr>
          </a:p>
        </p:txBody>
      </p:sp>
      <p:sp>
        <p:nvSpPr>
          <p:cNvPr id="361" name="Google Shape;361;p18"/>
          <p:cNvSpPr txBox="1"/>
          <p:nvPr>
            <p:ph idx="2" type="body"/>
          </p:nvPr>
        </p:nvSpPr>
        <p:spPr>
          <a:xfrm>
            <a:off x="399369" y="1449388"/>
            <a:ext cx="9313591" cy="5157229"/>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SzPts val="1440"/>
              <a:buNone/>
            </a:pPr>
            <a:r>
              <a:t/>
            </a:r>
            <a:endParaRPr/>
          </a:p>
          <a:p>
            <a:pPr indent="0" lvl="0" marL="0" rtl="0" algn="l">
              <a:spcBef>
                <a:spcPts val="1000"/>
              </a:spcBef>
              <a:spcAft>
                <a:spcPts val="0"/>
              </a:spcAft>
              <a:buSzPts val="1440"/>
              <a:buNone/>
            </a:pPr>
            <a:r>
              <a:rPr lang="en-US"/>
              <a:t>European Sustainability Experts will become familiar with the topic of sustainable finance: What do sustainable financial transactions look like, and how can they be implemented at an operational level? </a:t>
            </a:r>
            <a:endParaRPr/>
          </a:p>
          <a:p>
            <a:pPr indent="0" lvl="0" marL="0" rtl="0" algn="l">
              <a:spcBef>
                <a:spcPts val="1000"/>
              </a:spcBef>
              <a:spcAft>
                <a:spcPts val="0"/>
              </a:spcAft>
              <a:buSzPts val="1440"/>
              <a:buNone/>
            </a:pPr>
            <a:r>
              <a:t/>
            </a:r>
            <a:endParaRPr/>
          </a:p>
          <a:p>
            <a:pPr indent="0" lvl="0" marL="0" rtl="0" algn="l">
              <a:spcBef>
                <a:spcPts val="1000"/>
              </a:spcBef>
              <a:spcAft>
                <a:spcPts val="0"/>
              </a:spcAft>
              <a:buSzPts val="1440"/>
              <a:buNone/>
            </a:pPr>
            <a:r>
              <a:rPr lang="en-US"/>
              <a:t>The following areas will be covered:</a:t>
            </a:r>
            <a:endParaRPr/>
          </a:p>
          <a:p>
            <a:pPr indent="-342900" lvl="0" marL="342900" rtl="0" algn="ctr">
              <a:spcBef>
                <a:spcPts val="1000"/>
              </a:spcBef>
              <a:spcAft>
                <a:spcPts val="0"/>
              </a:spcAft>
              <a:buSzPts val="1440"/>
              <a:buFont typeface="Noto Sans Symbols"/>
              <a:buChar char="❖"/>
            </a:pPr>
            <a:r>
              <a:rPr lang="en-US"/>
              <a:t>Economic Planning, Implementation, Evaluation and Reporting</a:t>
            </a:r>
            <a:endParaRPr/>
          </a:p>
          <a:p>
            <a:pPr indent="-342900" lvl="0" marL="342900" rtl="0" algn="ctr">
              <a:spcBef>
                <a:spcPts val="1000"/>
              </a:spcBef>
              <a:spcAft>
                <a:spcPts val="0"/>
              </a:spcAft>
              <a:buSzPts val="1440"/>
              <a:buFont typeface="Noto Sans Symbols"/>
              <a:buChar char="❖"/>
            </a:pPr>
            <a:r>
              <a:rPr lang="en-US"/>
              <a:t>Investments: Sustainable Investments, Buildings, Vehicle fleet, etc.</a:t>
            </a:r>
            <a:endParaRPr/>
          </a:p>
          <a:p>
            <a:pPr indent="-342900" lvl="0" marL="342900" rtl="0" algn="ctr">
              <a:spcBef>
                <a:spcPts val="1000"/>
              </a:spcBef>
              <a:spcAft>
                <a:spcPts val="0"/>
              </a:spcAft>
              <a:buSzPts val="1440"/>
              <a:buFont typeface="Noto Sans Symbols"/>
              <a:buChar char="❖"/>
            </a:pPr>
            <a:r>
              <a:rPr lang="en-US"/>
              <a:t>Reporting: Corporate Sustainability Reporting Directive, European Sustainability Reporting Standards.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19"/>
          <p:cNvSpPr txBox="1"/>
          <p:nvPr>
            <p:ph type="title"/>
          </p:nvPr>
        </p:nvSpPr>
        <p:spPr>
          <a:xfrm>
            <a:off x="399369" y="788988"/>
            <a:ext cx="8596668" cy="6604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200"/>
              <a:buFont typeface="Trebuchet MS"/>
              <a:buNone/>
            </a:pPr>
            <a:r>
              <a:rPr lang="en-US" sz="3200">
                <a:solidFill>
                  <a:srgbClr val="255839"/>
                </a:solidFill>
              </a:rPr>
              <a:t>Module 7: Carbon Accounting and Reporting </a:t>
            </a:r>
            <a:endParaRPr sz="3200">
              <a:solidFill>
                <a:srgbClr val="255839"/>
              </a:solidFill>
            </a:endParaRPr>
          </a:p>
        </p:txBody>
      </p:sp>
      <p:sp>
        <p:nvSpPr>
          <p:cNvPr id="368" name="Google Shape;368;p19"/>
          <p:cNvSpPr txBox="1"/>
          <p:nvPr>
            <p:ph idx="2" type="body"/>
          </p:nvPr>
        </p:nvSpPr>
        <p:spPr>
          <a:xfrm>
            <a:off x="399369" y="1449388"/>
            <a:ext cx="9313591" cy="5157229"/>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SzPts val="1440"/>
              <a:buNone/>
            </a:pPr>
            <a:r>
              <a:rPr lang="en-US"/>
              <a:t>This unit introduces key topics in Carbon Accounting and Reporting, including:</a:t>
            </a:r>
            <a:endParaRPr/>
          </a:p>
          <a:p>
            <a:pPr indent="0" lvl="0" marL="0" rtl="0" algn="l">
              <a:spcBef>
                <a:spcPts val="1000"/>
              </a:spcBef>
              <a:spcAft>
                <a:spcPts val="0"/>
              </a:spcAft>
              <a:buSzPts val="1440"/>
              <a:buNone/>
            </a:pPr>
            <a:r>
              <a:t/>
            </a:r>
            <a:endParaRPr/>
          </a:p>
          <a:p>
            <a:pPr indent="-342900" lvl="0" marL="342900" rtl="0" algn="ctr">
              <a:spcBef>
                <a:spcPts val="1000"/>
              </a:spcBef>
              <a:spcAft>
                <a:spcPts val="0"/>
              </a:spcAft>
              <a:buSzPts val="1440"/>
              <a:buFont typeface="Noto Sans Symbols"/>
              <a:buChar char="❖"/>
            </a:pPr>
            <a:r>
              <a:rPr lang="en-US"/>
              <a:t>Greenhouse Gas (GHG) emissions;</a:t>
            </a:r>
            <a:endParaRPr/>
          </a:p>
          <a:p>
            <a:pPr indent="-342900" lvl="0" marL="342900" rtl="0" algn="ctr">
              <a:spcBef>
                <a:spcPts val="1000"/>
              </a:spcBef>
              <a:spcAft>
                <a:spcPts val="0"/>
              </a:spcAft>
              <a:buSzPts val="1440"/>
              <a:buFont typeface="Noto Sans Symbols"/>
              <a:buChar char="❖"/>
            </a:pPr>
            <a:r>
              <a:rPr lang="en-US"/>
              <a:t>Global Warming;</a:t>
            </a:r>
            <a:endParaRPr/>
          </a:p>
          <a:p>
            <a:pPr indent="-342900" lvl="0" marL="342900" rtl="0" algn="ctr">
              <a:spcBef>
                <a:spcPts val="1000"/>
              </a:spcBef>
              <a:spcAft>
                <a:spcPts val="0"/>
              </a:spcAft>
              <a:buSzPts val="1440"/>
              <a:buFont typeface="Noto Sans Symbols"/>
              <a:buChar char="❖"/>
            </a:pPr>
            <a:r>
              <a:rPr lang="en-US"/>
              <a:t>Potential;</a:t>
            </a:r>
            <a:endParaRPr/>
          </a:p>
          <a:p>
            <a:pPr indent="-342900" lvl="0" marL="342900" rtl="0" algn="ctr">
              <a:spcBef>
                <a:spcPts val="1000"/>
              </a:spcBef>
              <a:spcAft>
                <a:spcPts val="0"/>
              </a:spcAft>
              <a:buSzPts val="1440"/>
              <a:buFont typeface="Noto Sans Symbols"/>
              <a:buChar char="❖"/>
            </a:pPr>
            <a:r>
              <a:rPr lang="en-US"/>
              <a:t>Carbon Footprint;</a:t>
            </a:r>
            <a:endParaRPr/>
          </a:p>
          <a:p>
            <a:pPr indent="-342900" lvl="0" marL="342900" rtl="0" algn="ctr">
              <a:spcBef>
                <a:spcPts val="1000"/>
              </a:spcBef>
              <a:spcAft>
                <a:spcPts val="0"/>
              </a:spcAft>
              <a:buSzPts val="1440"/>
              <a:buFont typeface="Noto Sans Symbols"/>
              <a:buChar char="❖"/>
            </a:pPr>
            <a:r>
              <a:rPr lang="en-US"/>
              <a:t>Decarbonisation.</a:t>
            </a:r>
            <a:endParaRPr/>
          </a:p>
          <a:p>
            <a:pPr indent="-251460" lvl="0" marL="342900" rtl="0" algn="ctr">
              <a:spcBef>
                <a:spcPts val="1000"/>
              </a:spcBef>
              <a:spcAft>
                <a:spcPts val="0"/>
              </a:spcAft>
              <a:buSzPts val="1440"/>
              <a:buFont typeface="Noto Sans Symbols"/>
              <a:buNone/>
            </a:pPr>
            <a:r>
              <a:t/>
            </a:r>
            <a:endParaRPr/>
          </a:p>
          <a:p>
            <a:pPr indent="0" lvl="0" marL="0" rtl="0" algn="l">
              <a:spcBef>
                <a:spcPts val="1000"/>
              </a:spcBef>
              <a:spcAft>
                <a:spcPts val="0"/>
              </a:spcAft>
              <a:buSzPts val="1440"/>
              <a:buNone/>
            </a:pPr>
            <a:r>
              <a:rPr lang="en-US"/>
              <a:t>Learners will explore how emissions are categorised into Scopes 1, 2, and 3, using recognised standards. The module also covers mitigation strategies, EU and international reporting frameworks, as well as Environmental Social Governance (ESG) reporting requirements.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20"/>
          <p:cNvSpPr txBox="1"/>
          <p:nvPr>
            <p:ph type="title"/>
          </p:nvPr>
        </p:nvSpPr>
        <p:spPr>
          <a:xfrm>
            <a:off x="399369" y="788988"/>
            <a:ext cx="8596668" cy="660400"/>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rgbClr val="255839"/>
              </a:buClr>
              <a:buSzPct val="100000"/>
              <a:buFont typeface="Trebuchet MS"/>
              <a:buNone/>
            </a:pPr>
            <a:r>
              <a:rPr lang="en-US" sz="3200">
                <a:solidFill>
                  <a:srgbClr val="255839"/>
                </a:solidFill>
              </a:rPr>
              <a:t>Module 8: Change Management and Trans Disciplinarity</a:t>
            </a:r>
            <a:endParaRPr sz="3200">
              <a:solidFill>
                <a:srgbClr val="255839"/>
              </a:solidFill>
            </a:endParaRPr>
          </a:p>
        </p:txBody>
      </p:sp>
      <p:sp>
        <p:nvSpPr>
          <p:cNvPr id="374" name="Google Shape;374;p20"/>
          <p:cNvSpPr txBox="1"/>
          <p:nvPr>
            <p:ph idx="2" type="body"/>
          </p:nvPr>
        </p:nvSpPr>
        <p:spPr>
          <a:xfrm>
            <a:off x="399369" y="1816768"/>
            <a:ext cx="9313591" cy="4789849"/>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SzPts val="1440"/>
              <a:buNone/>
            </a:pPr>
            <a:r>
              <a:t/>
            </a:r>
            <a:endParaRPr/>
          </a:p>
          <a:p>
            <a:pPr indent="0" lvl="0" marL="0" rtl="0" algn="l">
              <a:spcBef>
                <a:spcPts val="1000"/>
              </a:spcBef>
              <a:spcAft>
                <a:spcPts val="0"/>
              </a:spcAft>
              <a:buSzPts val="1440"/>
              <a:buNone/>
            </a:pPr>
            <a:r>
              <a:rPr lang="en-US"/>
              <a:t>This unit will teach learners how to become confident guides through change. Learners will learn how to assist teams and communities transition to more sustainable ways of working and living. </a:t>
            </a:r>
            <a:endParaRPr/>
          </a:p>
          <a:p>
            <a:pPr indent="0" lvl="0" marL="0" rtl="0" algn="l">
              <a:spcBef>
                <a:spcPts val="1000"/>
              </a:spcBef>
              <a:spcAft>
                <a:spcPts val="0"/>
              </a:spcAft>
              <a:buSzPts val="1440"/>
              <a:buNone/>
            </a:pPr>
            <a:r>
              <a:t/>
            </a:r>
            <a:endParaRPr/>
          </a:p>
          <a:p>
            <a:pPr indent="0" lvl="0" marL="0" rtl="0" algn="l">
              <a:spcBef>
                <a:spcPts val="1000"/>
              </a:spcBef>
              <a:spcAft>
                <a:spcPts val="0"/>
              </a:spcAft>
              <a:buSzPts val="1440"/>
              <a:buNone/>
            </a:pPr>
            <a:r>
              <a:rPr lang="en-US"/>
              <a:t>The module will also cover: </a:t>
            </a:r>
            <a:endParaRPr/>
          </a:p>
          <a:p>
            <a:pPr indent="-342900" lvl="0" marL="342900" rtl="0" algn="ctr">
              <a:spcBef>
                <a:spcPts val="1000"/>
              </a:spcBef>
              <a:spcAft>
                <a:spcPts val="0"/>
              </a:spcAft>
              <a:buSzPts val="1440"/>
              <a:buFont typeface="Noto Sans Symbols"/>
              <a:buChar char="❖"/>
            </a:pPr>
            <a:r>
              <a:rPr lang="en-US"/>
              <a:t>What makes change successful (or fail)</a:t>
            </a:r>
            <a:endParaRPr/>
          </a:p>
          <a:p>
            <a:pPr indent="-342900" lvl="0" marL="342900" rtl="0" algn="ctr">
              <a:spcBef>
                <a:spcPts val="1000"/>
              </a:spcBef>
              <a:spcAft>
                <a:spcPts val="0"/>
              </a:spcAft>
              <a:buSzPts val="1440"/>
              <a:buFont typeface="Noto Sans Symbols"/>
              <a:buChar char="❖"/>
            </a:pPr>
            <a:r>
              <a:rPr lang="en-US"/>
              <a:t>How to effectively involve others</a:t>
            </a:r>
            <a:endParaRPr/>
          </a:p>
          <a:p>
            <a:pPr indent="-342900" lvl="0" marL="342900" rtl="0" algn="ctr">
              <a:spcBef>
                <a:spcPts val="1000"/>
              </a:spcBef>
              <a:spcAft>
                <a:spcPts val="0"/>
              </a:spcAft>
              <a:buSzPts val="1440"/>
              <a:buFont typeface="Noto Sans Symbols"/>
              <a:buChar char="❖"/>
            </a:pPr>
            <a:r>
              <a:rPr lang="en-US"/>
              <a:t>How to collaborate across industries and disciplines</a:t>
            </a:r>
            <a:endParaRPr/>
          </a:p>
          <a:p>
            <a:pPr indent="0" lvl="0" marL="0" rtl="0" algn="ctr">
              <a:spcBef>
                <a:spcPts val="1000"/>
              </a:spcBef>
              <a:spcAft>
                <a:spcPts val="0"/>
              </a:spcAft>
              <a:buSzPts val="1440"/>
              <a:buNone/>
            </a:pPr>
            <a:r>
              <a:rPr lang="en-US"/>
              <a:t> to address real-world problems.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21"/>
          <p:cNvSpPr txBox="1"/>
          <p:nvPr>
            <p:ph type="title"/>
          </p:nvPr>
        </p:nvSpPr>
        <p:spPr>
          <a:xfrm>
            <a:off x="399369" y="788988"/>
            <a:ext cx="8596668" cy="660400"/>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rgbClr val="255839"/>
              </a:buClr>
              <a:buSzPct val="100000"/>
              <a:buFont typeface="Trebuchet MS"/>
              <a:buNone/>
            </a:pPr>
            <a:r>
              <a:rPr lang="en-US" sz="3200">
                <a:solidFill>
                  <a:srgbClr val="255839"/>
                </a:solidFill>
              </a:rPr>
              <a:t>Module 9: Environmental Legislation and ESG Reporting and Auditing</a:t>
            </a:r>
            <a:endParaRPr sz="3200">
              <a:solidFill>
                <a:srgbClr val="255839"/>
              </a:solidFill>
            </a:endParaRPr>
          </a:p>
        </p:txBody>
      </p:sp>
      <p:sp>
        <p:nvSpPr>
          <p:cNvPr id="380" name="Google Shape;380;p21"/>
          <p:cNvSpPr txBox="1"/>
          <p:nvPr>
            <p:ph idx="2" type="body"/>
          </p:nvPr>
        </p:nvSpPr>
        <p:spPr>
          <a:xfrm>
            <a:off x="399369" y="1876926"/>
            <a:ext cx="9313591" cy="4729691"/>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SzPts val="1440"/>
              <a:buNone/>
            </a:pPr>
            <a:r>
              <a:rPr lang="en-US"/>
              <a:t>This unit offers European Sustainability Experts (ESEs) an in-depth understanding of:</a:t>
            </a:r>
            <a:endParaRPr/>
          </a:p>
          <a:p>
            <a:pPr indent="0" lvl="0" marL="0" rtl="0" algn="l">
              <a:spcBef>
                <a:spcPts val="1000"/>
              </a:spcBef>
              <a:spcAft>
                <a:spcPts val="0"/>
              </a:spcAft>
              <a:buSzPts val="1440"/>
              <a:buNone/>
            </a:pPr>
            <a:r>
              <a:t/>
            </a:r>
            <a:endParaRPr/>
          </a:p>
          <a:p>
            <a:pPr indent="-342900" lvl="0" marL="342900" rtl="0" algn="l">
              <a:spcBef>
                <a:spcPts val="1000"/>
              </a:spcBef>
              <a:spcAft>
                <a:spcPts val="0"/>
              </a:spcAft>
              <a:buSzPts val="1440"/>
              <a:buFont typeface="Noto Sans Symbols"/>
              <a:buChar char="❖"/>
            </a:pPr>
            <a:r>
              <a:rPr lang="en-US"/>
              <a:t>European and International Environmental Legal Frameworks;</a:t>
            </a:r>
            <a:endParaRPr/>
          </a:p>
          <a:p>
            <a:pPr indent="-342900" lvl="0" marL="342900" rtl="0" algn="l">
              <a:spcBef>
                <a:spcPts val="1000"/>
              </a:spcBef>
              <a:spcAft>
                <a:spcPts val="0"/>
              </a:spcAft>
              <a:buSzPts val="1440"/>
              <a:buFont typeface="Noto Sans Symbols"/>
              <a:buChar char="❖"/>
            </a:pPr>
            <a:r>
              <a:rPr lang="en-US"/>
              <a:t> ESG Reporting Standards;</a:t>
            </a:r>
            <a:endParaRPr/>
          </a:p>
          <a:p>
            <a:pPr indent="-342900" lvl="0" marL="342900" rtl="0" algn="l">
              <a:spcBef>
                <a:spcPts val="1000"/>
              </a:spcBef>
              <a:spcAft>
                <a:spcPts val="0"/>
              </a:spcAft>
              <a:buSzPts val="1440"/>
              <a:buFont typeface="Noto Sans Symbols"/>
              <a:buChar char="❖"/>
            </a:pPr>
            <a:r>
              <a:rPr lang="en-US"/>
              <a:t>Auditing Procedures.</a:t>
            </a:r>
            <a:endParaRPr/>
          </a:p>
          <a:p>
            <a:pPr indent="0" lvl="0" marL="0" rtl="0" algn="l">
              <a:spcBef>
                <a:spcPts val="1000"/>
              </a:spcBef>
              <a:spcAft>
                <a:spcPts val="0"/>
              </a:spcAft>
              <a:buSzPts val="1440"/>
              <a:buNone/>
            </a:pPr>
            <a:r>
              <a:t/>
            </a:r>
            <a:endParaRPr/>
          </a:p>
          <a:p>
            <a:pPr indent="0" lvl="0" marL="0" rtl="0" algn="l">
              <a:spcBef>
                <a:spcPts val="1000"/>
              </a:spcBef>
              <a:spcAft>
                <a:spcPts val="0"/>
              </a:spcAft>
              <a:buSzPts val="1440"/>
              <a:buNone/>
            </a:pPr>
            <a:r>
              <a:rPr lang="en-US"/>
              <a:t>Learners will learn practical skills for analysing legislation, utilising ESG frameworks (e.g., Global Reporting Initiative, Corporate Sustainability Reporting Directive), and conducting internal audits to ensure sustainability compliance and corporate responsibility.</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22"/>
          <p:cNvSpPr txBox="1"/>
          <p:nvPr>
            <p:ph type="title"/>
          </p:nvPr>
        </p:nvSpPr>
        <p:spPr>
          <a:xfrm>
            <a:off x="399369" y="788988"/>
            <a:ext cx="8596668" cy="6604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Checkpoint Discussion</a:t>
            </a:r>
            <a:endParaRPr>
              <a:solidFill>
                <a:srgbClr val="255839"/>
              </a:solidFill>
            </a:endParaRPr>
          </a:p>
        </p:txBody>
      </p:sp>
      <p:sp>
        <p:nvSpPr>
          <p:cNvPr id="387" name="Google Shape;387;p22"/>
          <p:cNvSpPr txBox="1"/>
          <p:nvPr>
            <p:ph idx="2" type="body"/>
          </p:nvPr>
        </p:nvSpPr>
        <p:spPr>
          <a:xfrm>
            <a:off x="399369" y="1449388"/>
            <a:ext cx="9313591" cy="5157229"/>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SzPts val="1440"/>
              <a:buNone/>
            </a:pPr>
            <a:r>
              <a:rPr lang="en-US"/>
              <a:t>Short discussion:</a:t>
            </a:r>
            <a:endParaRPr/>
          </a:p>
          <a:p>
            <a:pPr indent="0" lvl="0" marL="0" rtl="0" algn="l">
              <a:spcBef>
                <a:spcPts val="1000"/>
              </a:spcBef>
              <a:spcAft>
                <a:spcPts val="0"/>
              </a:spcAft>
              <a:buSzPts val="1440"/>
              <a:buNone/>
            </a:pPr>
            <a:r>
              <a:rPr lang="en-US"/>
              <a:t>Following the overview of the ESE modules: </a:t>
            </a:r>
            <a:endParaRPr/>
          </a:p>
          <a:p>
            <a:pPr indent="-342900" lvl="0" marL="342900" rtl="0" algn="l">
              <a:spcBef>
                <a:spcPts val="1000"/>
              </a:spcBef>
              <a:spcAft>
                <a:spcPts val="0"/>
              </a:spcAft>
              <a:buSzPts val="1440"/>
              <a:buChar char="►"/>
            </a:pPr>
            <a:r>
              <a:rPr lang="en-US"/>
              <a:t>What sustainability topic or concept do you consider most relevant or impactful for learners? </a:t>
            </a:r>
            <a:endParaRPr/>
          </a:p>
          <a:p>
            <a:pPr indent="-342900" lvl="0" marL="342900" rtl="0" algn="l">
              <a:spcBef>
                <a:spcPts val="1000"/>
              </a:spcBef>
              <a:spcAft>
                <a:spcPts val="0"/>
              </a:spcAft>
              <a:buSzPts val="1440"/>
              <a:buChar char="►"/>
            </a:pPr>
            <a:r>
              <a:rPr lang="en-US"/>
              <a:t>How could you explain or simplify this topic for VET learners with different backgrounds or levels of experience? </a:t>
            </a:r>
            <a:endParaRPr/>
          </a:p>
          <a:p>
            <a:pPr indent="-342900" lvl="0" marL="342900" rtl="0" algn="l">
              <a:spcBef>
                <a:spcPts val="1000"/>
              </a:spcBef>
              <a:spcAft>
                <a:spcPts val="0"/>
              </a:spcAft>
              <a:buSzPts val="1440"/>
              <a:buChar char="►"/>
            </a:pPr>
            <a:r>
              <a:rPr lang="en-US"/>
              <a:t>Which ESE resources, tools, or learning materials could best support the delivery of this topic?</a:t>
            </a:r>
            <a:endParaRPr/>
          </a:p>
          <a:p>
            <a:pPr indent="-342900" lvl="0" marL="342900" rtl="0" algn="l">
              <a:spcBef>
                <a:spcPts val="1000"/>
              </a:spcBef>
              <a:spcAft>
                <a:spcPts val="0"/>
              </a:spcAft>
              <a:buSzPts val="1440"/>
              <a:buChar char="►"/>
            </a:pPr>
            <a:r>
              <a:rPr lang="en-US"/>
              <a:t>What challenges might learners experience when engaging with these sustainability topics, and how could you support them?</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23"/>
          <p:cNvSpPr txBox="1"/>
          <p:nvPr>
            <p:ph idx="2" type="body"/>
          </p:nvPr>
        </p:nvSpPr>
        <p:spPr>
          <a:xfrm>
            <a:off x="411320" y="2428866"/>
            <a:ext cx="6371100" cy="4429200"/>
          </a:xfrm>
          <a:prstGeom prst="rect">
            <a:avLst/>
          </a:prstGeom>
          <a:noFill/>
          <a:ln>
            <a:noFill/>
          </a:ln>
        </p:spPr>
        <p:txBody>
          <a:bodyPr anchorCtr="0" anchor="t" bIns="0" lIns="0" spcFirstLastPara="1" rIns="0" wrap="square" tIns="0">
            <a:normAutofit lnSpcReduction="20000"/>
          </a:bodyPr>
          <a:lstStyle/>
          <a:p>
            <a:pPr indent="0" lvl="0" marL="0" rtl="0" algn="l">
              <a:spcBef>
                <a:spcPts val="0"/>
              </a:spcBef>
              <a:spcAft>
                <a:spcPts val="0"/>
              </a:spcAft>
              <a:buSzPts val="1440"/>
              <a:buNone/>
            </a:pPr>
            <a:r>
              <a:rPr lang="en-US"/>
              <a:t>Working format: </a:t>
            </a:r>
            <a:endParaRPr/>
          </a:p>
          <a:p>
            <a:pPr indent="-342900" lvl="0" marL="342900" rtl="0" algn="l">
              <a:spcBef>
                <a:spcPts val="1000"/>
              </a:spcBef>
              <a:spcAft>
                <a:spcPts val="0"/>
              </a:spcAft>
              <a:buSzPts val="1440"/>
              <a:buChar char="►"/>
            </a:pPr>
            <a:r>
              <a:rPr lang="en-US"/>
              <a:t>45 min-activity </a:t>
            </a:r>
            <a:endParaRPr/>
          </a:p>
          <a:p>
            <a:pPr indent="-342900" lvl="0" marL="342900" rtl="0" algn="l">
              <a:spcBef>
                <a:spcPts val="1000"/>
              </a:spcBef>
              <a:spcAft>
                <a:spcPts val="0"/>
              </a:spcAft>
              <a:buSzPts val="1440"/>
              <a:buChar char="►"/>
            </a:pPr>
            <a:r>
              <a:rPr lang="en-US"/>
              <a:t>In pairs (suggested roles: a navigator + a note-taker)</a:t>
            </a:r>
            <a:endParaRPr/>
          </a:p>
          <a:p>
            <a:pPr indent="-342900" lvl="0" marL="342900" rtl="0" algn="l">
              <a:spcBef>
                <a:spcPts val="1000"/>
              </a:spcBef>
              <a:spcAft>
                <a:spcPts val="0"/>
              </a:spcAft>
              <a:buSzPts val="1440"/>
              <a:buChar char="►"/>
            </a:pPr>
            <a:r>
              <a:rPr lang="en-US"/>
              <a:t>Each pair chooses an ESE module</a:t>
            </a:r>
            <a:endParaRPr/>
          </a:p>
          <a:p>
            <a:pPr indent="-342900" lvl="0" marL="342900" rtl="0" algn="l">
              <a:spcBef>
                <a:spcPts val="1000"/>
              </a:spcBef>
              <a:spcAft>
                <a:spcPts val="0"/>
              </a:spcAft>
              <a:buSzPts val="1440"/>
              <a:buChar char="►"/>
            </a:pPr>
            <a:r>
              <a:rPr lang="en-US"/>
              <a:t>Material needed: blank sheet and pen + access to a tablet or computer, printed “10 Learner Questions &amp; Trainer Responses” worksheet.</a:t>
            </a:r>
            <a:endParaRPr/>
          </a:p>
          <a:p>
            <a:pPr indent="0" lvl="0" marL="0" rtl="0" algn="l">
              <a:spcBef>
                <a:spcPts val="1000"/>
              </a:spcBef>
              <a:spcAft>
                <a:spcPts val="0"/>
              </a:spcAft>
              <a:buSzPts val="1440"/>
              <a:buNone/>
            </a:pPr>
            <a:r>
              <a:t/>
            </a:r>
            <a:endParaRPr/>
          </a:p>
          <a:p>
            <a:pPr indent="-251460" lvl="0" marL="342900" rtl="0" algn="l">
              <a:spcBef>
                <a:spcPts val="1000"/>
              </a:spcBef>
              <a:spcAft>
                <a:spcPts val="0"/>
              </a:spcAft>
              <a:buSzPts val="1440"/>
              <a:buNone/>
            </a:pPr>
            <a:r>
              <a:t/>
            </a:r>
            <a:endParaRPr/>
          </a:p>
          <a:p>
            <a:pPr indent="-251460" lvl="0" marL="342900" rtl="0" algn="l">
              <a:spcBef>
                <a:spcPts val="1000"/>
              </a:spcBef>
              <a:spcAft>
                <a:spcPts val="0"/>
              </a:spcAft>
              <a:buSzPts val="1440"/>
              <a:buNone/>
            </a:pPr>
            <a:r>
              <a:t/>
            </a:r>
            <a:endParaRPr/>
          </a:p>
          <a:p>
            <a:pPr indent="-251460" lvl="0" marL="342900" rtl="0" algn="l">
              <a:spcBef>
                <a:spcPts val="1000"/>
              </a:spcBef>
              <a:spcAft>
                <a:spcPts val="0"/>
              </a:spcAft>
              <a:buSzPts val="1440"/>
              <a:buNone/>
            </a:pPr>
            <a:r>
              <a:t/>
            </a:r>
            <a:endParaRPr/>
          </a:p>
          <a:p>
            <a:pPr indent="-251460" lvl="0" marL="342900" rtl="0" algn="l">
              <a:spcBef>
                <a:spcPts val="1000"/>
              </a:spcBef>
              <a:spcAft>
                <a:spcPts val="0"/>
              </a:spcAft>
              <a:buSzPts val="1440"/>
              <a:buNone/>
            </a:pPr>
            <a:r>
              <a:t/>
            </a:r>
            <a:endParaRPr/>
          </a:p>
          <a:p>
            <a:pPr indent="-251460" lvl="0" marL="342900" rtl="0" algn="l">
              <a:spcBef>
                <a:spcPts val="1000"/>
              </a:spcBef>
              <a:spcAft>
                <a:spcPts val="0"/>
              </a:spcAft>
              <a:buSzPts val="1440"/>
              <a:buNone/>
            </a:pPr>
            <a:r>
              <a:t/>
            </a:r>
            <a:endParaRPr/>
          </a:p>
        </p:txBody>
      </p:sp>
      <p:sp>
        <p:nvSpPr>
          <p:cNvPr id="394" name="Google Shape;394;p23"/>
          <p:cNvSpPr txBox="1"/>
          <p:nvPr>
            <p:ph type="title"/>
          </p:nvPr>
        </p:nvSpPr>
        <p:spPr>
          <a:xfrm>
            <a:off x="613539" y="811618"/>
            <a:ext cx="8596668" cy="839788"/>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rgbClr val="255839"/>
              </a:buClr>
              <a:buSzPct val="100000"/>
              <a:buFont typeface="Trebuchet MS"/>
              <a:buNone/>
            </a:pPr>
            <a:r>
              <a:rPr lang="en-US">
                <a:solidFill>
                  <a:srgbClr val="255839"/>
                </a:solidFill>
              </a:rPr>
              <a:t>Practical Activity: </a:t>
            </a:r>
            <a:br>
              <a:rPr lang="en-US">
                <a:solidFill>
                  <a:srgbClr val="255839"/>
                </a:solidFill>
              </a:rPr>
            </a:br>
            <a:r>
              <a:rPr lang="en-US">
                <a:solidFill>
                  <a:srgbClr val="255839"/>
                </a:solidFill>
              </a:rPr>
              <a:t>Top 10 Learner Questions &amp; Trainer Responses</a:t>
            </a:r>
            <a:endParaRPr>
              <a:solidFill>
                <a:srgbClr val="255839"/>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24"/>
          <p:cNvSpPr txBox="1"/>
          <p:nvPr>
            <p:ph type="title"/>
          </p:nvPr>
        </p:nvSpPr>
        <p:spPr>
          <a:xfrm>
            <a:off x="399369" y="788988"/>
            <a:ext cx="8596668" cy="6604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Practical Activity Output</a:t>
            </a:r>
            <a:endParaRPr>
              <a:solidFill>
                <a:srgbClr val="255839"/>
              </a:solidFill>
            </a:endParaRPr>
          </a:p>
        </p:txBody>
      </p:sp>
      <p:sp>
        <p:nvSpPr>
          <p:cNvPr id="400" name="Google Shape;400;p24"/>
          <p:cNvSpPr txBox="1"/>
          <p:nvPr>
            <p:ph idx="2" type="body"/>
          </p:nvPr>
        </p:nvSpPr>
        <p:spPr>
          <a:xfrm>
            <a:off x="399369" y="1449388"/>
            <a:ext cx="9313591" cy="5157229"/>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SzPts val="1440"/>
              <a:buNone/>
            </a:pPr>
            <a:r>
              <a:t/>
            </a:r>
            <a:endParaRPr/>
          </a:p>
          <a:p>
            <a:pPr indent="0" lvl="0" marL="0" rtl="0" algn="l">
              <a:spcBef>
                <a:spcPts val="1000"/>
              </a:spcBef>
              <a:spcAft>
                <a:spcPts val="0"/>
              </a:spcAft>
              <a:buSzPts val="1440"/>
              <a:buNone/>
            </a:pPr>
            <a:r>
              <a:rPr lang="en-US"/>
              <a:t>By the end of the activity, participants should produce:</a:t>
            </a:r>
            <a:endParaRPr/>
          </a:p>
          <a:p>
            <a:pPr indent="0" lvl="0" marL="0" rtl="0" algn="l">
              <a:spcBef>
                <a:spcPts val="1000"/>
              </a:spcBef>
              <a:spcAft>
                <a:spcPts val="0"/>
              </a:spcAft>
              <a:buSzPts val="1440"/>
              <a:buNone/>
            </a:pPr>
            <a:r>
              <a:t/>
            </a:r>
            <a:endParaRPr/>
          </a:p>
          <a:p>
            <a:pPr indent="0" lvl="0" marL="0" rtl="0" algn="ctr">
              <a:spcBef>
                <a:spcPts val="1000"/>
              </a:spcBef>
              <a:spcAft>
                <a:spcPts val="0"/>
              </a:spcAft>
              <a:buSzPts val="1440"/>
              <a:buNone/>
            </a:pPr>
            <a:r>
              <a:rPr b="1" lang="en-US"/>
              <a:t>A practical “Top 10 Learner Questions &amp; Trainer Responses”</a:t>
            </a:r>
            <a:endParaRPr/>
          </a:p>
          <a:p>
            <a:pPr indent="0" lvl="0" marL="0" rtl="0" algn="ctr">
              <a:spcBef>
                <a:spcPts val="1000"/>
              </a:spcBef>
              <a:spcAft>
                <a:spcPts val="0"/>
              </a:spcAft>
              <a:buSzPts val="1440"/>
              <a:buNone/>
            </a:pPr>
            <a:r>
              <a:rPr b="1" lang="en-US"/>
              <a:t> – a reusable FAQ support resource for trainers</a:t>
            </a:r>
            <a:endParaRPr/>
          </a:p>
          <a:p>
            <a:pPr indent="0" lvl="0" marL="0" rtl="0" algn="ctr">
              <a:spcBef>
                <a:spcPts val="1000"/>
              </a:spcBef>
              <a:spcAft>
                <a:spcPts val="0"/>
              </a:spcAft>
              <a:buSzPts val="1120"/>
              <a:buNone/>
            </a:pPr>
            <a:r>
              <a:t/>
            </a:r>
            <a:endParaRPr sz="1400">
              <a:solidFill>
                <a:schemeClr val="dk2"/>
              </a:solidFill>
              <a:latin typeface="Trebuchet MS"/>
              <a:ea typeface="Trebuchet MS"/>
              <a:cs typeface="Trebuchet MS"/>
              <a:sym typeface="Trebuchet MS"/>
            </a:endParaRPr>
          </a:p>
          <a:p>
            <a:pPr indent="0" lvl="0" marL="0" rtl="0" algn="ctr">
              <a:spcBef>
                <a:spcPts val="1000"/>
              </a:spcBef>
              <a:spcAft>
                <a:spcPts val="0"/>
              </a:spcAft>
              <a:buSzPts val="1120"/>
              <a:buNone/>
            </a:pPr>
            <a:r>
              <a:t/>
            </a:r>
            <a:endParaRPr sz="1400">
              <a:solidFill>
                <a:schemeClr val="dk2"/>
              </a:solidFill>
              <a:latin typeface="Trebuchet MS"/>
              <a:ea typeface="Trebuchet MS"/>
              <a:cs typeface="Trebuchet MS"/>
              <a:sym typeface="Trebuchet MS"/>
            </a:endParaRPr>
          </a:p>
          <a:p>
            <a:pPr indent="0" lvl="0" marL="57150" rtl="0" algn="l">
              <a:spcBef>
                <a:spcPts val="1000"/>
              </a:spcBef>
              <a:spcAft>
                <a:spcPts val="0"/>
              </a:spcAft>
              <a:buSzPts val="1120"/>
              <a:buNone/>
            </a:pPr>
            <a:r>
              <a:rPr lang="en-US" sz="1400">
                <a:solidFill>
                  <a:schemeClr val="dk2"/>
                </a:solidFill>
                <a:latin typeface="Trebuchet MS"/>
                <a:ea typeface="Trebuchet MS"/>
                <a:cs typeface="Trebuchet MS"/>
                <a:sym typeface="Trebuchet MS"/>
              </a:rPr>
              <a:t>By the end of this activity, you will be able to: </a:t>
            </a:r>
            <a:endParaRPr/>
          </a:p>
          <a:p>
            <a:pPr indent="-285750" lvl="1" marL="742950" rtl="0" algn="l">
              <a:spcBef>
                <a:spcPts val="1000"/>
              </a:spcBef>
              <a:spcAft>
                <a:spcPts val="0"/>
              </a:spcAft>
              <a:buSzPts val="1440"/>
              <a:buFont typeface="Courier New"/>
              <a:buChar char="o"/>
            </a:pPr>
            <a:r>
              <a:rPr lang="en-US" sz="1800">
                <a:solidFill>
                  <a:schemeClr val="dk2"/>
                </a:solidFill>
                <a:latin typeface="Trebuchet MS"/>
                <a:ea typeface="Trebuchet MS"/>
                <a:cs typeface="Trebuchet MS"/>
                <a:sym typeface="Trebuchet MS"/>
              </a:rPr>
              <a:t>Identify common learner challenges</a:t>
            </a:r>
            <a:endParaRPr/>
          </a:p>
          <a:p>
            <a:pPr indent="-285750" lvl="1" marL="742950" rtl="0" algn="l">
              <a:spcBef>
                <a:spcPts val="1000"/>
              </a:spcBef>
              <a:spcAft>
                <a:spcPts val="0"/>
              </a:spcAft>
              <a:buSzPts val="1440"/>
              <a:buFont typeface="Courier New"/>
              <a:buChar char="o"/>
            </a:pPr>
            <a:r>
              <a:rPr lang="en-US" sz="1800">
                <a:solidFill>
                  <a:schemeClr val="dk2"/>
                </a:solidFill>
                <a:latin typeface="Trebuchet MS"/>
                <a:ea typeface="Trebuchet MS"/>
                <a:cs typeface="Trebuchet MS"/>
                <a:sym typeface="Trebuchet MS"/>
              </a:rPr>
              <a:t>Anticipate learner questions</a:t>
            </a:r>
            <a:endParaRPr/>
          </a:p>
          <a:p>
            <a:pPr indent="-285750" lvl="1" marL="742950" rtl="0" algn="l">
              <a:spcBef>
                <a:spcPts val="1000"/>
              </a:spcBef>
              <a:spcAft>
                <a:spcPts val="0"/>
              </a:spcAft>
              <a:buSzPts val="1440"/>
              <a:buFont typeface="Courier New"/>
              <a:buChar char="o"/>
            </a:pPr>
            <a:r>
              <a:rPr lang="en-US" sz="1800">
                <a:solidFill>
                  <a:schemeClr val="dk2"/>
                </a:solidFill>
                <a:latin typeface="Trebuchet MS"/>
                <a:ea typeface="Trebuchet MS"/>
                <a:cs typeface="Trebuchet MS"/>
                <a:sym typeface="Trebuchet MS"/>
              </a:rPr>
              <a:t>Prepare effective support responses. </a:t>
            </a:r>
            <a:endParaRPr/>
          </a:p>
          <a:p>
            <a:pPr indent="-251460" lvl="0" marL="342900" rtl="0" algn="l">
              <a:spcBef>
                <a:spcPts val="1000"/>
              </a:spcBef>
              <a:spcAft>
                <a:spcPts val="0"/>
              </a:spcAft>
              <a:buSzPts val="1440"/>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25"/>
          <p:cNvSpPr txBox="1"/>
          <p:nvPr>
            <p:ph idx="2" type="body"/>
          </p:nvPr>
        </p:nvSpPr>
        <p:spPr>
          <a:xfrm>
            <a:off x="5396977" y="1106905"/>
            <a:ext cx="5383317" cy="2577537"/>
          </a:xfrm>
          <a:prstGeom prst="rect">
            <a:avLst/>
          </a:prstGeom>
          <a:noFill/>
          <a:ln cap="flat" cmpd="sng" w="19050">
            <a:solidFill>
              <a:schemeClr val="dk1"/>
            </a:solidFill>
            <a:prstDash val="solid"/>
            <a:round/>
            <a:headEnd len="sm" w="sm" type="none"/>
            <a:tailEnd len="sm" w="sm" type="none"/>
          </a:ln>
        </p:spPr>
        <p:txBody>
          <a:bodyPr anchorCtr="0" anchor="t" bIns="0" lIns="0" spcFirstLastPara="1" rIns="0" wrap="square" tIns="0">
            <a:normAutofit fontScale="25000" lnSpcReduction="20000"/>
          </a:bodyPr>
          <a:lstStyle/>
          <a:p>
            <a:pPr indent="-306324" lvl="0" marL="342900" rtl="0" algn="l">
              <a:spcBef>
                <a:spcPts val="0"/>
              </a:spcBef>
              <a:spcAft>
                <a:spcPts val="0"/>
              </a:spcAft>
              <a:buSzPct val="80000"/>
              <a:buNone/>
            </a:pPr>
            <a:r>
              <a:t/>
            </a:r>
            <a:endParaRPr/>
          </a:p>
          <a:p>
            <a:pPr indent="-362204" lvl="0" marL="342900" rtl="0" algn="l">
              <a:spcBef>
                <a:spcPts val="1000"/>
              </a:spcBef>
              <a:spcAft>
                <a:spcPts val="0"/>
              </a:spcAft>
              <a:buSzPct val="100000"/>
              <a:buChar char="►"/>
            </a:pPr>
            <a:r>
              <a:rPr lang="en-US" sz="4800"/>
              <a:t>Step 2: Navigate the platform as a first-time learner (15mins)</a:t>
            </a:r>
            <a:endParaRPr sz="4800"/>
          </a:p>
          <a:p>
            <a:pPr indent="0" lvl="0" marL="0" rtl="0" algn="ctr">
              <a:spcBef>
                <a:spcPts val="1000"/>
              </a:spcBef>
              <a:spcAft>
                <a:spcPts val="0"/>
              </a:spcAft>
              <a:buSzPct val="46667"/>
              <a:buNone/>
            </a:pPr>
            <a:r>
              <a:rPr lang="en-US" sz="4800"/>
              <a:t>Complete key learner actions:</a:t>
            </a:r>
            <a:endParaRPr sz="4800"/>
          </a:p>
          <a:p>
            <a:pPr indent="-362204" lvl="0" marL="342900" rtl="0" algn="ctr">
              <a:spcBef>
                <a:spcPts val="1000"/>
              </a:spcBef>
              <a:spcAft>
                <a:spcPts val="0"/>
              </a:spcAft>
              <a:buSzPct val="100000"/>
              <a:buFont typeface="Noto Sans Symbols"/>
              <a:buChar char="❖"/>
            </a:pPr>
            <a:r>
              <a:rPr lang="en-US" sz="4800"/>
              <a:t>Reg</a:t>
            </a:r>
            <a:r>
              <a:rPr lang="en-US" sz="4800"/>
              <a:t>ister on the platform</a:t>
            </a:r>
            <a:endParaRPr sz="4800"/>
          </a:p>
          <a:p>
            <a:pPr indent="-362204" lvl="0" marL="342900" rtl="0" algn="ctr">
              <a:spcBef>
                <a:spcPts val="1000"/>
              </a:spcBef>
              <a:spcAft>
                <a:spcPts val="0"/>
              </a:spcAft>
              <a:buSzPct val="100000"/>
              <a:buFont typeface="Noto Sans Symbols"/>
              <a:buChar char="❖"/>
            </a:pPr>
            <a:r>
              <a:rPr lang="en-US" sz="4800"/>
              <a:t>Open your assigned module </a:t>
            </a:r>
            <a:endParaRPr sz="4800"/>
          </a:p>
          <a:p>
            <a:pPr indent="-362204" lvl="0" marL="342900" rtl="0" algn="ctr">
              <a:spcBef>
                <a:spcPts val="1000"/>
              </a:spcBef>
              <a:spcAft>
                <a:spcPts val="0"/>
              </a:spcAft>
              <a:buSzPct val="100000"/>
              <a:buFont typeface="Noto Sans Symbols"/>
              <a:buChar char="❖"/>
            </a:pPr>
            <a:r>
              <a:rPr lang="en-US" sz="4800"/>
              <a:t>Open the quiz</a:t>
            </a:r>
            <a:endParaRPr sz="4800"/>
          </a:p>
          <a:p>
            <a:pPr indent="-362204" lvl="0" marL="342900" rtl="0" algn="ctr">
              <a:spcBef>
                <a:spcPts val="1000"/>
              </a:spcBef>
              <a:spcAft>
                <a:spcPts val="0"/>
              </a:spcAft>
              <a:buSzPct val="100000"/>
              <a:buFont typeface="Noto Sans Symbols"/>
              <a:buChar char="❖"/>
            </a:pPr>
            <a:r>
              <a:rPr lang="en-US" sz="4800"/>
              <a:t>Check progress indicators</a:t>
            </a:r>
            <a:endParaRPr sz="4800"/>
          </a:p>
          <a:p>
            <a:pPr indent="-362204" lvl="0" marL="342900" rtl="0" algn="ctr">
              <a:spcBef>
                <a:spcPts val="1000"/>
              </a:spcBef>
              <a:spcAft>
                <a:spcPts val="0"/>
              </a:spcAft>
              <a:buSzPct val="100000"/>
              <a:buFont typeface="Noto Sans Symbols"/>
              <a:buChar char="❖"/>
            </a:pPr>
            <a:r>
              <a:rPr lang="en-US" sz="4800"/>
              <a:t>Open the different key topics</a:t>
            </a:r>
            <a:endParaRPr sz="4800"/>
          </a:p>
          <a:p>
            <a:pPr indent="-362204" lvl="0" marL="342900" rtl="0" algn="ctr">
              <a:spcBef>
                <a:spcPts val="1000"/>
              </a:spcBef>
              <a:spcAft>
                <a:spcPts val="0"/>
              </a:spcAft>
              <a:buSzPct val="100000"/>
              <a:buFont typeface="Noto Sans Symbols"/>
              <a:buChar char="❖"/>
            </a:pPr>
            <a:r>
              <a:rPr lang="en-US" sz="4800"/>
              <a:t>Use the AI Bot Tutor</a:t>
            </a:r>
            <a:endParaRPr sz="4800"/>
          </a:p>
          <a:p>
            <a:pPr indent="0" lvl="0" marL="0" rtl="0" algn="l">
              <a:spcBef>
                <a:spcPts val="1000"/>
              </a:spcBef>
              <a:spcAft>
                <a:spcPts val="0"/>
              </a:spcAft>
              <a:buSzPct val="46667"/>
              <a:buNone/>
            </a:pPr>
            <a:r>
              <a:rPr lang="en-US" sz="4800"/>
              <a:t>Ask yourself: What might learners ask here? </a:t>
            </a:r>
            <a:endParaRPr sz="4800"/>
          </a:p>
          <a:p>
            <a:pPr indent="-306324" lvl="0" marL="342900" rtl="0" algn="l">
              <a:spcBef>
                <a:spcPts val="1000"/>
              </a:spcBef>
              <a:spcAft>
                <a:spcPts val="0"/>
              </a:spcAft>
              <a:buSzPct val="42353"/>
              <a:buNone/>
            </a:pPr>
            <a:r>
              <a:t/>
            </a:r>
            <a:endParaRPr sz="3400"/>
          </a:p>
          <a:p>
            <a:pPr indent="-306324" lvl="0" marL="342900" rtl="0" algn="l">
              <a:spcBef>
                <a:spcPts val="1000"/>
              </a:spcBef>
              <a:spcAft>
                <a:spcPts val="0"/>
              </a:spcAft>
              <a:buSzPct val="80000"/>
              <a:buNone/>
            </a:pPr>
            <a:r>
              <a:t/>
            </a:r>
            <a:endParaRPr/>
          </a:p>
          <a:p>
            <a:pPr indent="-306324" lvl="0" marL="342900" rtl="0" algn="l">
              <a:spcBef>
                <a:spcPts val="1000"/>
              </a:spcBef>
              <a:spcAft>
                <a:spcPts val="0"/>
              </a:spcAft>
              <a:buSzPct val="80000"/>
              <a:buNone/>
            </a:pPr>
            <a:r>
              <a:t/>
            </a:r>
            <a:endParaRPr/>
          </a:p>
          <a:p>
            <a:pPr indent="-306324" lvl="0" marL="342900" rtl="0" algn="l">
              <a:spcBef>
                <a:spcPts val="1000"/>
              </a:spcBef>
              <a:spcAft>
                <a:spcPts val="0"/>
              </a:spcAft>
              <a:buSzPct val="80000"/>
              <a:buNone/>
            </a:pPr>
            <a:r>
              <a:t/>
            </a:r>
            <a:endParaRPr/>
          </a:p>
          <a:p>
            <a:pPr indent="-306324" lvl="0" marL="342900" rtl="0" algn="l">
              <a:spcBef>
                <a:spcPts val="1000"/>
              </a:spcBef>
              <a:spcAft>
                <a:spcPts val="0"/>
              </a:spcAft>
              <a:buSzPct val="80000"/>
              <a:buNone/>
            </a:pPr>
            <a:r>
              <a:t/>
            </a:r>
            <a:endParaRPr/>
          </a:p>
        </p:txBody>
      </p:sp>
      <p:sp>
        <p:nvSpPr>
          <p:cNvPr id="407" name="Google Shape;407;p25"/>
          <p:cNvSpPr txBox="1"/>
          <p:nvPr>
            <p:ph type="title"/>
          </p:nvPr>
        </p:nvSpPr>
        <p:spPr>
          <a:xfrm>
            <a:off x="677334" y="573504"/>
            <a:ext cx="8596668" cy="839788"/>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rgbClr val="255839"/>
              </a:buClr>
              <a:buSzPct val="100000"/>
              <a:buFont typeface="Trebuchet MS"/>
              <a:buNone/>
            </a:pPr>
            <a:r>
              <a:rPr lang="en-US">
                <a:solidFill>
                  <a:srgbClr val="255839"/>
                </a:solidFill>
              </a:rPr>
              <a:t>Practical Activity: step by step instructions</a:t>
            </a:r>
            <a:endParaRPr>
              <a:solidFill>
                <a:srgbClr val="255839"/>
              </a:solidFill>
            </a:endParaRPr>
          </a:p>
        </p:txBody>
      </p:sp>
      <p:sp>
        <p:nvSpPr>
          <p:cNvPr id="408" name="Google Shape;408;p25"/>
          <p:cNvSpPr txBox="1"/>
          <p:nvPr/>
        </p:nvSpPr>
        <p:spPr>
          <a:xfrm>
            <a:off x="5380762" y="4076074"/>
            <a:ext cx="2690341" cy="2268372"/>
          </a:xfrm>
          <a:prstGeom prst="rect">
            <a:avLst/>
          </a:prstGeom>
          <a:noFill/>
          <a:ln cap="flat" cmpd="sng" w="19050">
            <a:solidFill>
              <a:schemeClr val="dk1"/>
            </a:solidFill>
            <a:prstDash val="solid"/>
            <a:round/>
            <a:headEnd len="sm" w="sm" type="none"/>
            <a:tailEnd len="sm" w="sm" type="none"/>
          </a:ln>
        </p:spPr>
        <p:txBody>
          <a:bodyPr anchorCtr="0" anchor="t" bIns="0" lIns="0" spcFirstLastPara="1" rIns="0" wrap="square" tIns="0">
            <a:normAutofit fontScale="25000" lnSpcReduction="20000"/>
          </a:bodyPr>
          <a:lstStyle/>
          <a:p>
            <a:pPr indent="-358934" lvl="0" marL="342900" marR="0" rtl="0" algn="l">
              <a:spcBef>
                <a:spcPts val="0"/>
              </a:spcBef>
              <a:spcAft>
                <a:spcPts val="0"/>
              </a:spcAft>
              <a:buClr>
                <a:schemeClr val="accent1"/>
              </a:buClr>
              <a:buSzPct val="100000"/>
              <a:buFont typeface="Noto Sans Symbols"/>
              <a:buChar char="►"/>
            </a:pPr>
            <a:r>
              <a:rPr lang="en-US" sz="4850">
                <a:solidFill>
                  <a:schemeClr val="dk2"/>
                </a:solidFill>
                <a:latin typeface="Trebuchet MS"/>
                <a:ea typeface="Trebuchet MS"/>
                <a:cs typeface="Trebuchet MS"/>
                <a:sym typeface="Trebuchet MS"/>
              </a:rPr>
              <a:t>Step 4: Create Trainer Responses (10 mins)</a:t>
            </a:r>
            <a:endParaRPr sz="4850"/>
          </a:p>
          <a:p>
            <a:pPr indent="0" lvl="0" marL="0" marR="0" rtl="0" algn="l">
              <a:spcBef>
                <a:spcPts val="1000"/>
              </a:spcBef>
              <a:spcAft>
                <a:spcPts val="0"/>
              </a:spcAft>
              <a:buClr>
                <a:schemeClr val="accent1"/>
              </a:buClr>
              <a:buSzPts val="240"/>
              <a:buFont typeface="Noto Sans Symbols"/>
              <a:buNone/>
            </a:pPr>
            <a:r>
              <a:rPr lang="en-US" sz="4850">
                <a:solidFill>
                  <a:schemeClr val="dk2"/>
                </a:solidFill>
                <a:latin typeface="Trebuchet MS"/>
                <a:ea typeface="Trebuchet MS"/>
                <a:cs typeface="Trebuchet MS"/>
                <a:sym typeface="Trebuchet MS"/>
              </a:rPr>
              <a:t>For each learner’s question, write a clear trainer response including practical guidance. Focus on clarity, simple explanations and encouragement. </a:t>
            </a:r>
            <a:endParaRPr sz="4850"/>
          </a:p>
          <a:p>
            <a:pPr indent="0" lvl="0" marL="0" marR="0" rtl="0" algn="l">
              <a:spcBef>
                <a:spcPts val="1000"/>
              </a:spcBef>
              <a:spcAft>
                <a:spcPts val="0"/>
              </a:spcAft>
              <a:buClr>
                <a:schemeClr val="accent1"/>
              </a:buClr>
              <a:buSzPts val="240"/>
              <a:buFont typeface="Noto Sans Symbols"/>
              <a:buNone/>
            </a:pPr>
            <a:r>
              <a:rPr lang="en-US" sz="4850">
                <a:solidFill>
                  <a:schemeClr val="dk2"/>
                </a:solidFill>
                <a:latin typeface="Trebuchet MS"/>
                <a:ea typeface="Trebuchet MS"/>
                <a:cs typeface="Trebuchet MS"/>
                <a:sym typeface="Trebuchet MS"/>
              </a:rPr>
              <a:t>Use the</a:t>
            </a:r>
            <a:r>
              <a:rPr lang="en-US" sz="4850" u="sng">
                <a:solidFill>
                  <a:schemeClr val="dk2"/>
                </a:solidFill>
                <a:latin typeface="Trebuchet MS"/>
                <a:ea typeface="Trebuchet MS"/>
                <a:cs typeface="Trebuchet MS"/>
                <a:sym typeface="Trebuchet MS"/>
                <a:hlinkClick r:id="rId3">
                  <a:extLst>
                    <a:ext uri="{A12FA001-AC4F-418D-AE19-62706E023703}">
                      <ahyp:hlinkClr val="tx"/>
                    </a:ext>
                  </a:extLst>
                </a:hlinkClick>
              </a:rPr>
              <a:t> </a:t>
            </a:r>
            <a:r>
              <a:rPr lang="en-US" sz="4850">
                <a:solidFill>
                  <a:schemeClr val="dk2"/>
                </a:solidFill>
                <a:latin typeface="Trebuchet MS"/>
                <a:ea typeface="Trebuchet MS"/>
                <a:cs typeface="Trebuchet MS"/>
                <a:sym typeface="Trebuchet MS"/>
              </a:rPr>
              <a:t>the “Top 10 Learner Questions &amp; Trainer Responses” worksheet.</a:t>
            </a:r>
            <a:endParaRPr sz="4850"/>
          </a:p>
          <a:p>
            <a:pPr indent="-251460" lvl="0" marL="342900" marR="0" rtl="0" algn="l">
              <a:spcBef>
                <a:spcPts val="1000"/>
              </a:spcBef>
              <a:spcAft>
                <a:spcPts val="0"/>
              </a:spcAft>
              <a:buClr>
                <a:schemeClr val="accent1"/>
              </a:buClr>
              <a:buSzPct val="80000"/>
              <a:buFont typeface="Noto Sans Symbols"/>
              <a:buNone/>
            </a:pPr>
            <a:r>
              <a:t/>
            </a:r>
            <a:endParaRPr sz="1800">
              <a:solidFill>
                <a:schemeClr val="dk2"/>
              </a:solidFill>
              <a:latin typeface="Trebuchet MS"/>
              <a:ea typeface="Trebuchet MS"/>
              <a:cs typeface="Trebuchet MS"/>
              <a:sym typeface="Trebuchet MS"/>
            </a:endParaRPr>
          </a:p>
          <a:p>
            <a:pPr indent="-251460" lvl="0" marL="342900" marR="0" rtl="0" algn="l">
              <a:spcBef>
                <a:spcPts val="1000"/>
              </a:spcBef>
              <a:spcAft>
                <a:spcPts val="0"/>
              </a:spcAft>
              <a:buClr>
                <a:schemeClr val="accent1"/>
              </a:buClr>
              <a:buSzPct val="80000"/>
              <a:buFont typeface="Noto Sans Symbols"/>
              <a:buNone/>
            </a:pPr>
            <a:r>
              <a:t/>
            </a:r>
            <a:endParaRPr sz="1800">
              <a:solidFill>
                <a:schemeClr val="dk2"/>
              </a:solidFill>
              <a:latin typeface="Trebuchet MS"/>
              <a:ea typeface="Trebuchet MS"/>
              <a:cs typeface="Trebuchet MS"/>
              <a:sym typeface="Trebuchet MS"/>
            </a:endParaRPr>
          </a:p>
          <a:p>
            <a:pPr indent="-251460" lvl="0" marL="342900" marR="0" rtl="0" algn="l">
              <a:spcBef>
                <a:spcPts val="1000"/>
              </a:spcBef>
              <a:spcAft>
                <a:spcPts val="0"/>
              </a:spcAft>
              <a:buClr>
                <a:schemeClr val="accent1"/>
              </a:buClr>
              <a:buSzPct val="80000"/>
              <a:buFont typeface="Noto Sans Symbols"/>
              <a:buNone/>
            </a:pPr>
            <a:r>
              <a:t/>
            </a:r>
            <a:endParaRPr sz="1800">
              <a:solidFill>
                <a:schemeClr val="dk2"/>
              </a:solidFill>
              <a:latin typeface="Trebuchet MS"/>
              <a:ea typeface="Trebuchet MS"/>
              <a:cs typeface="Trebuchet MS"/>
              <a:sym typeface="Trebuchet MS"/>
            </a:endParaRPr>
          </a:p>
          <a:p>
            <a:pPr indent="-251460" lvl="0" marL="342900" marR="0" rtl="0" algn="l">
              <a:spcBef>
                <a:spcPts val="1000"/>
              </a:spcBef>
              <a:spcAft>
                <a:spcPts val="0"/>
              </a:spcAft>
              <a:buClr>
                <a:schemeClr val="accent1"/>
              </a:buClr>
              <a:buSzPct val="80000"/>
              <a:buFont typeface="Noto Sans Symbols"/>
              <a:buNone/>
            </a:pPr>
            <a:r>
              <a:t/>
            </a:r>
            <a:endParaRPr sz="1800">
              <a:solidFill>
                <a:schemeClr val="dk2"/>
              </a:solidFill>
              <a:latin typeface="Trebuchet MS"/>
              <a:ea typeface="Trebuchet MS"/>
              <a:cs typeface="Trebuchet MS"/>
              <a:sym typeface="Trebuchet MS"/>
            </a:endParaRPr>
          </a:p>
          <a:p>
            <a:pPr indent="-251460" lvl="0" marL="342900" marR="0" rtl="0" algn="l">
              <a:spcBef>
                <a:spcPts val="1000"/>
              </a:spcBef>
              <a:spcAft>
                <a:spcPts val="0"/>
              </a:spcAft>
              <a:buClr>
                <a:schemeClr val="accent1"/>
              </a:buClr>
              <a:buSzPct val="80000"/>
              <a:buFont typeface="Noto Sans Symbols"/>
              <a:buNone/>
            </a:pPr>
            <a:r>
              <a:t/>
            </a:r>
            <a:endParaRPr sz="1800">
              <a:solidFill>
                <a:schemeClr val="dk2"/>
              </a:solidFill>
              <a:latin typeface="Trebuchet MS"/>
              <a:ea typeface="Trebuchet MS"/>
              <a:cs typeface="Trebuchet MS"/>
              <a:sym typeface="Trebuchet MS"/>
            </a:endParaRPr>
          </a:p>
        </p:txBody>
      </p:sp>
      <p:sp>
        <p:nvSpPr>
          <p:cNvPr id="409" name="Google Shape;409;p25"/>
          <p:cNvSpPr txBox="1"/>
          <p:nvPr/>
        </p:nvSpPr>
        <p:spPr>
          <a:xfrm>
            <a:off x="204570" y="1595254"/>
            <a:ext cx="3930997" cy="1600837"/>
          </a:xfrm>
          <a:prstGeom prst="rect">
            <a:avLst/>
          </a:prstGeom>
          <a:noFill/>
          <a:ln cap="flat" cmpd="sng" w="19050">
            <a:solidFill>
              <a:schemeClr val="dk1"/>
            </a:solidFill>
            <a:prstDash val="solid"/>
            <a:round/>
            <a:headEnd len="sm" w="sm" type="none"/>
            <a:tailEnd len="sm" w="sm" type="none"/>
          </a:ln>
        </p:spPr>
        <p:txBody>
          <a:bodyPr anchorCtr="0" anchor="t" bIns="0" lIns="0" spcFirstLastPara="1" rIns="0" wrap="square" tIns="0">
            <a:normAutofit/>
          </a:bodyPr>
          <a:lstStyle/>
          <a:p>
            <a:pPr indent="-342900" lvl="0" marL="342900" marR="0" rtl="0" algn="l">
              <a:spcBef>
                <a:spcPts val="0"/>
              </a:spcBef>
              <a:spcAft>
                <a:spcPts val="0"/>
              </a:spcAft>
              <a:buClr>
                <a:schemeClr val="accent1"/>
              </a:buClr>
              <a:buSzPts val="960"/>
              <a:buFont typeface="Noto Sans Symbols"/>
              <a:buChar char="►"/>
            </a:pPr>
            <a:r>
              <a:rPr lang="en-US" sz="1200">
                <a:solidFill>
                  <a:schemeClr val="dk2"/>
                </a:solidFill>
                <a:latin typeface="Trebuchet MS"/>
                <a:ea typeface="Trebuchet MS"/>
                <a:cs typeface="Trebuchet MS"/>
                <a:sym typeface="Trebuchet MS"/>
              </a:rPr>
              <a:t>Step 1: Get ready for the activity (5mins)</a:t>
            </a:r>
            <a:endParaRPr/>
          </a:p>
          <a:p>
            <a:pPr indent="-342900" lvl="0" marL="342900" marR="0" rtl="0" algn="ctr">
              <a:spcBef>
                <a:spcPts val="1000"/>
              </a:spcBef>
              <a:spcAft>
                <a:spcPts val="0"/>
              </a:spcAft>
              <a:buClr>
                <a:schemeClr val="accent1"/>
              </a:buClr>
              <a:buSzPts val="960"/>
              <a:buFont typeface="Noto Sans Symbols"/>
              <a:buChar char="❖"/>
            </a:pPr>
            <a:r>
              <a:rPr lang="en-US" sz="1200">
                <a:solidFill>
                  <a:schemeClr val="dk2"/>
                </a:solidFill>
                <a:latin typeface="Trebuchet MS"/>
                <a:ea typeface="Trebuchet MS"/>
                <a:cs typeface="Trebuchet MS"/>
                <a:sym typeface="Trebuchet MS"/>
              </a:rPr>
              <a:t>Set up pairs</a:t>
            </a:r>
            <a:endParaRPr/>
          </a:p>
          <a:p>
            <a:pPr indent="-342900" lvl="0" marL="342900" marR="0" rtl="0" algn="ctr">
              <a:spcBef>
                <a:spcPts val="1000"/>
              </a:spcBef>
              <a:spcAft>
                <a:spcPts val="0"/>
              </a:spcAft>
              <a:buClr>
                <a:schemeClr val="accent1"/>
              </a:buClr>
              <a:buSzPts val="960"/>
              <a:buFont typeface="Noto Sans Symbols"/>
              <a:buChar char="❖"/>
            </a:pPr>
            <a:r>
              <a:rPr lang="en-US" sz="1200">
                <a:solidFill>
                  <a:schemeClr val="dk2"/>
                </a:solidFill>
                <a:latin typeface="Trebuchet MS"/>
                <a:ea typeface="Trebuchet MS"/>
                <a:cs typeface="Trebuchet MS"/>
                <a:sym typeface="Trebuchet MS"/>
              </a:rPr>
              <a:t>Allocate a module to each group </a:t>
            </a:r>
            <a:endParaRPr/>
          </a:p>
          <a:p>
            <a:pPr indent="-342900" lvl="0" marL="342900" marR="0" rtl="0" algn="ctr">
              <a:spcBef>
                <a:spcPts val="1000"/>
              </a:spcBef>
              <a:spcAft>
                <a:spcPts val="0"/>
              </a:spcAft>
              <a:buClr>
                <a:schemeClr val="accent1"/>
              </a:buClr>
              <a:buSzPts val="960"/>
              <a:buFont typeface="Noto Sans Symbols"/>
              <a:buChar char="❖"/>
            </a:pPr>
            <a:r>
              <a:rPr lang="en-US" sz="1200">
                <a:solidFill>
                  <a:schemeClr val="dk2"/>
                </a:solidFill>
                <a:latin typeface="Trebuchet MS"/>
                <a:ea typeface="Trebuchet MS"/>
                <a:cs typeface="Trebuchet MS"/>
                <a:sym typeface="Trebuchet MS"/>
              </a:rPr>
              <a:t>Access a computer or tablet</a:t>
            </a:r>
            <a:endParaRPr/>
          </a:p>
          <a:p>
            <a:pPr indent="-342900" lvl="0" marL="342900" marR="0" rtl="0" algn="ctr">
              <a:spcBef>
                <a:spcPts val="1000"/>
              </a:spcBef>
              <a:spcAft>
                <a:spcPts val="0"/>
              </a:spcAft>
              <a:buClr>
                <a:schemeClr val="accent1"/>
              </a:buClr>
              <a:buSzPts val="960"/>
              <a:buFont typeface="Noto Sans Symbols"/>
              <a:buChar char="❖"/>
            </a:pPr>
            <a:r>
              <a:rPr lang="en-US" sz="1200">
                <a:solidFill>
                  <a:schemeClr val="dk2"/>
                </a:solidFill>
                <a:latin typeface="Trebuchet MS"/>
                <a:ea typeface="Trebuchet MS"/>
                <a:cs typeface="Trebuchet MS"/>
                <a:sym typeface="Trebuchet MS"/>
              </a:rPr>
              <a:t>Access the platform</a:t>
            </a:r>
            <a:endParaRPr/>
          </a:p>
          <a:p>
            <a:pPr indent="-281940" lvl="0" marL="342900" marR="0" rtl="0" algn="l">
              <a:spcBef>
                <a:spcPts val="1000"/>
              </a:spcBef>
              <a:spcAft>
                <a:spcPts val="0"/>
              </a:spcAft>
              <a:buClr>
                <a:schemeClr val="accent1"/>
              </a:buClr>
              <a:buSzPts val="960"/>
              <a:buFont typeface="Noto Sans Symbols"/>
              <a:buNone/>
            </a:pPr>
            <a:r>
              <a:t/>
            </a:r>
            <a:endParaRPr sz="1200">
              <a:solidFill>
                <a:schemeClr val="dk2"/>
              </a:solidFill>
              <a:latin typeface="Trebuchet MS"/>
              <a:ea typeface="Trebuchet MS"/>
              <a:cs typeface="Trebuchet MS"/>
              <a:sym typeface="Trebuchet MS"/>
            </a:endParaRPr>
          </a:p>
          <a:p>
            <a:pPr indent="-281940" lvl="0" marL="342900" marR="0" rtl="0" algn="l">
              <a:spcBef>
                <a:spcPts val="1000"/>
              </a:spcBef>
              <a:spcAft>
                <a:spcPts val="0"/>
              </a:spcAft>
              <a:buClr>
                <a:schemeClr val="accent1"/>
              </a:buClr>
              <a:buSzPts val="960"/>
              <a:buFont typeface="Noto Sans Symbols"/>
              <a:buNone/>
            </a:pPr>
            <a:r>
              <a:t/>
            </a:r>
            <a:endParaRPr sz="1200">
              <a:solidFill>
                <a:schemeClr val="dk2"/>
              </a:solidFill>
              <a:latin typeface="Trebuchet MS"/>
              <a:ea typeface="Trebuchet MS"/>
              <a:cs typeface="Trebuchet MS"/>
              <a:sym typeface="Trebuchet MS"/>
            </a:endParaRPr>
          </a:p>
          <a:p>
            <a:pPr indent="-281940" lvl="0" marL="342900" marR="0" rtl="0" algn="l">
              <a:spcBef>
                <a:spcPts val="1000"/>
              </a:spcBef>
              <a:spcAft>
                <a:spcPts val="0"/>
              </a:spcAft>
              <a:buClr>
                <a:schemeClr val="accent1"/>
              </a:buClr>
              <a:buSzPts val="960"/>
              <a:buFont typeface="Noto Sans Symbols"/>
              <a:buNone/>
            </a:pPr>
            <a:r>
              <a:t/>
            </a:r>
            <a:endParaRPr sz="1200">
              <a:solidFill>
                <a:schemeClr val="dk2"/>
              </a:solidFill>
              <a:latin typeface="Trebuchet MS"/>
              <a:ea typeface="Trebuchet MS"/>
              <a:cs typeface="Trebuchet MS"/>
              <a:sym typeface="Trebuchet MS"/>
            </a:endParaRPr>
          </a:p>
        </p:txBody>
      </p:sp>
      <p:cxnSp>
        <p:nvCxnSpPr>
          <p:cNvPr id="410" name="Google Shape;410;p25"/>
          <p:cNvCxnSpPr/>
          <p:nvPr/>
        </p:nvCxnSpPr>
        <p:spPr>
          <a:xfrm flipH="1" rot="10800000">
            <a:off x="4529890" y="2034697"/>
            <a:ext cx="728400" cy="251700"/>
          </a:xfrm>
          <a:prstGeom prst="curvedConnector3">
            <a:avLst>
              <a:gd fmla="val 50000" name="adj1"/>
            </a:avLst>
          </a:prstGeom>
          <a:noFill/>
          <a:ln cap="rnd" cmpd="sng" w="12700">
            <a:solidFill>
              <a:schemeClr val="accent1"/>
            </a:solidFill>
            <a:prstDash val="solid"/>
            <a:round/>
            <a:headEnd len="sm" w="sm" type="none"/>
            <a:tailEnd len="med" w="med" type="triangle"/>
          </a:ln>
        </p:spPr>
      </p:cxnSp>
      <p:cxnSp>
        <p:nvCxnSpPr>
          <p:cNvPr id="411" name="Google Shape;411;p25"/>
          <p:cNvCxnSpPr/>
          <p:nvPr/>
        </p:nvCxnSpPr>
        <p:spPr>
          <a:xfrm flipH="1">
            <a:off x="4363633" y="3654145"/>
            <a:ext cx="788400" cy="551400"/>
          </a:xfrm>
          <a:prstGeom prst="curvedConnector3">
            <a:avLst>
              <a:gd fmla="val 50000" name="adj1"/>
            </a:avLst>
          </a:prstGeom>
          <a:noFill/>
          <a:ln cap="rnd" cmpd="sng" w="12700">
            <a:solidFill>
              <a:schemeClr val="accent1"/>
            </a:solidFill>
            <a:prstDash val="solid"/>
            <a:round/>
            <a:headEnd len="sm" w="sm" type="none"/>
            <a:tailEnd len="med" w="med" type="triangle"/>
          </a:ln>
        </p:spPr>
      </p:cxnSp>
      <p:cxnSp>
        <p:nvCxnSpPr>
          <p:cNvPr id="412" name="Google Shape;412;p25"/>
          <p:cNvCxnSpPr/>
          <p:nvPr/>
        </p:nvCxnSpPr>
        <p:spPr>
          <a:xfrm>
            <a:off x="4363643" y="4752474"/>
            <a:ext cx="894600" cy="66300"/>
          </a:xfrm>
          <a:prstGeom prst="curvedConnector3">
            <a:avLst>
              <a:gd fmla="val 50000" name="adj1"/>
            </a:avLst>
          </a:prstGeom>
          <a:noFill/>
          <a:ln cap="rnd" cmpd="sng" w="12700">
            <a:solidFill>
              <a:schemeClr val="accent1"/>
            </a:solidFill>
            <a:prstDash val="solid"/>
            <a:round/>
            <a:headEnd len="sm" w="sm" type="none"/>
            <a:tailEnd len="med" w="med" type="triangle"/>
          </a:ln>
        </p:spPr>
      </p:cxnSp>
      <p:sp>
        <p:nvSpPr>
          <p:cNvPr id="413" name="Google Shape;413;p25"/>
          <p:cNvSpPr txBox="1"/>
          <p:nvPr/>
        </p:nvSpPr>
        <p:spPr>
          <a:xfrm>
            <a:off x="224951" y="3684442"/>
            <a:ext cx="4016220" cy="2268372"/>
          </a:xfrm>
          <a:prstGeom prst="rect">
            <a:avLst/>
          </a:prstGeom>
          <a:noFill/>
          <a:ln cap="flat" cmpd="sng" w="19050">
            <a:solidFill>
              <a:schemeClr val="dk1"/>
            </a:solidFill>
            <a:prstDash val="solid"/>
            <a:round/>
            <a:headEnd len="sm" w="sm" type="none"/>
            <a:tailEnd len="sm" w="sm" type="none"/>
          </a:ln>
        </p:spPr>
        <p:txBody>
          <a:bodyPr anchorCtr="0" anchor="t" bIns="0" lIns="0" spcFirstLastPara="1" rIns="0" wrap="square" tIns="0">
            <a:normAutofit fontScale="25000" lnSpcReduction="20000"/>
          </a:bodyPr>
          <a:lstStyle/>
          <a:p>
            <a:pPr indent="-358140" lvl="0" marL="342900" marR="0" rtl="0" algn="l">
              <a:spcBef>
                <a:spcPts val="0"/>
              </a:spcBef>
              <a:spcAft>
                <a:spcPts val="0"/>
              </a:spcAft>
              <a:buClr>
                <a:schemeClr val="accent1"/>
              </a:buClr>
              <a:buSzPct val="100000"/>
              <a:buFont typeface="Noto Sans Symbols"/>
              <a:buChar char="►"/>
            </a:pPr>
            <a:r>
              <a:rPr lang="en-US" sz="4800">
                <a:solidFill>
                  <a:schemeClr val="dk2"/>
                </a:solidFill>
                <a:latin typeface="Trebuchet MS"/>
                <a:ea typeface="Trebuchet MS"/>
                <a:cs typeface="Trebuchet MS"/>
                <a:sym typeface="Trebuchet MS"/>
              </a:rPr>
              <a:t>Step 3: Brainstorm Learner Questions (10mins)</a:t>
            </a:r>
            <a:endParaRPr sz="4800">
              <a:solidFill>
                <a:schemeClr val="dk2"/>
              </a:solidFill>
              <a:latin typeface="Trebuchet MS"/>
              <a:ea typeface="Trebuchet MS"/>
              <a:cs typeface="Trebuchet MS"/>
              <a:sym typeface="Trebuchet MS"/>
            </a:endParaRPr>
          </a:p>
          <a:p>
            <a:pPr indent="0" lvl="0" marL="0" marR="0" rtl="0" algn="l">
              <a:spcBef>
                <a:spcPts val="1000"/>
              </a:spcBef>
              <a:spcAft>
                <a:spcPts val="0"/>
              </a:spcAft>
              <a:buClr>
                <a:schemeClr val="accent1"/>
              </a:buClr>
              <a:buSzPts val="240"/>
              <a:buFont typeface="Noto Sans Symbols"/>
              <a:buNone/>
            </a:pPr>
            <a:r>
              <a:rPr lang="en-US" sz="4800">
                <a:solidFill>
                  <a:schemeClr val="dk2"/>
                </a:solidFill>
                <a:latin typeface="Trebuchet MS"/>
                <a:ea typeface="Trebuchet MS"/>
                <a:cs typeface="Trebuchet MS"/>
                <a:sym typeface="Trebuchet MS"/>
              </a:rPr>
              <a:t>List 10 questions at least. Examples: </a:t>
            </a:r>
            <a:endParaRPr sz="4800">
              <a:solidFill>
                <a:schemeClr val="dk2"/>
              </a:solidFill>
              <a:latin typeface="Trebuchet MS"/>
              <a:ea typeface="Trebuchet MS"/>
              <a:cs typeface="Trebuchet MS"/>
              <a:sym typeface="Trebuchet MS"/>
            </a:endParaRPr>
          </a:p>
          <a:p>
            <a:pPr indent="-358140" lvl="0" marL="342900" marR="0" rtl="0" algn="ctr">
              <a:spcBef>
                <a:spcPts val="1000"/>
              </a:spcBef>
              <a:spcAft>
                <a:spcPts val="0"/>
              </a:spcAft>
              <a:buClr>
                <a:schemeClr val="accent1"/>
              </a:buClr>
              <a:buSzPct val="100000"/>
              <a:buFont typeface="Noto Sans Symbols"/>
              <a:buChar char="❖"/>
            </a:pPr>
            <a:r>
              <a:rPr lang="en-US" sz="4800">
                <a:solidFill>
                  <a:schemeClr val="dk2"/>
                </a:solidFill>
                <a:latin typeface="Trebuchet MS"/>
                <a:ea typeface="Trebuchet MS"/>
                <a:cs typeface="Trebuchet MS"/>
                <a:sym typeface="Trebuchet MS"/>
              </a:rPr>
              <a:t>Do I have to complete the modules in order?</a:t>
            </a:r>
            <a:endParaRPr sz="4800">
              <a:solidFill>
                <a:schemeClr val="dk2"/>
              </a:solidFill>
              <a:latin typeface="Trebuchet MS"/>
              <a:ea typeface="Trebuchet MS"/>
              <a:cs typeface="Trebuchet MS"/>
              <a:sym typeface="Trebuchet MS"/>
            </a:endParaRPr>
          </a:p>
          <a:p>
            <a:pPr indent="-358140" lvl="0" marL="342900" marR="0" rtl="0" algn="ctr">
              <a:spcBef>
                <a:spcPts val="1000"/>
              </a:spcBef>
              <a:spcAft>
                <a:spcPts val="0"/>
              </a:spcAft>
              <a:buClr>
                <a:schemeClr val="accent1"/>
              </a:buClr>
              <a:buSzPct val="100000"/>
              <a:buFont typeface="Noto Sans Symbols"/>
              <a:buChar char="❖"/>
            </a:pPr>
            <a:r>
              <a:rPr lang="en-US" sz="4800">
                <a:solidFill>
                  <a:schemeClr val="dk2"/>
                </a:solidFill>
                <a:latin typeface="Trebuchet MS"/>
                <a:ea typeface="Trebuchet MS"/>
                <a:cs typeface="Trebuchet MS"/>
                <a:sym typeface="Trebuchet MS"/>
              </a:rPr>
              <a:t>Can I complete just one module?</a:t>
            </a:r>
            <a:endParaRPr sz="4800">
              <a:solidFill>
                <a:schemeClr val="dk2"/>
              </a:solidFill>
              <a:latin typeface="Trebuchet MS"/>
              <a:ea typeface="Trebuchet MS"/>
              <a:cs typeface="Trebuchet MS"/>
              <a:sym typeface="Trebuchet MS"/>
            </a:endParaRPr>
          </a:p>
          <a:p>
            <a:pPr indent="-358140" lvl="0" marL="342900" marR="0" rtl="0" algn="ctr">
              <a:spcBef>
                <a:spcPts val="1000"/>
              </a:spcBef>
              <a:spcAft>
                <a:spcPts val="0"/>
              </a:spcAft>
              <a:buClr>
                <a:schemeClr val="accent1"/>
              </a:buClr>
              <a:buSzPct val="100000"/>
              <a:buFont typeface="Noto Sans Symbols"/>
              <a:buChar char="❖"/>
            </a:pPr>
            <a:r>
              <a:rPr lang="en-US" sz="4800">
                <a:solidFill>
                  <a:schemeClr val="dk2"/>
                </a:solidFill>
                <a:latin typeface="Trebuchet MS"/>
                <a:ea typeface="Trebuchet MS"/>
                <a:cs typeface="Trebuchet MS"/>
                <a:sym typeface="Trebuchet MS"/>
              </a:rPr>
              <a:t>Where can I get support?</a:t>
            </a:r>
            <a:endParaRPr sz="4800">
              <a:solidFill>
                <a:schemeClr val="dk2"/>
              </a:solidFill>
              <a:latin typeface="Trebuchet MS"/>
              <a:ea typeface="Trebuchet MS"/>
              <a:cs typeface="Trebuchet MS"/>
              <a:sym typeface="Trebuchet MS"/>
            </a:endParaRPr>
          </a:p>
          <a:p>
            <a:pPr indent="-358140" lvl="0" marL="342900" marR="0" rtl="0" algn="ctr">
              <a:spcBef>
                <a:spcPts val="1000"/>
              </a:spcBef>
              <a:spcAft>
                <a:spcPts val="0"/>
              </a:spcAft>
              <a:buClr>
                <a:schemeClr val="accent1"/>
              </a:buClr>
              <a:buSzPct val="100000"/>
              <a:buFont typeface="Noto Sans Symbols"/>
              <a:buChar char="❖"/>
            </a:pPr>
            <a:r>
              <a:rPr lang="en-US" sz="4800">
                <a:solidFill>
                  <a:schemeClr val="dk2"/>
                </a:solidFill>
                <a:latin typeface="Trebuchet MS"/>
                <a:ea typeface="Trebuchet MS"/>
                <a:cs typeface="Trebuchet MS"/>
                <a:sym typeface="Trebuchet MS"/>
              </a:rPr>
              <a:t>What grade do I need to be certified?</a:t>
            </a:r>
            <a:endParaRPr sz="4800">
              <a:solidFill>
                <a:schemeClr val="dk2"/>
              </a:solidFill>
              <a:latin typeface="Trebuchet MS"/>
              <a:ea typeface="Trebuchet MS"/>
              <a:cs typeface="Trebuchet MS"/>
              <a:sym typeface="Trebuchet MS"/>
            </a:endParaRPr>
          </a:p>
          <a:p>
            <a:pPr indent="0" lvl="0" marL="0" marR="0" rtl="0" algn="l">
              <a:spcBef>
                <a:spcPts val="1000"/>
              </a:spcBef>
              <a:spcAft>
                <a:spcPts val="0"/>
              </a:spcAft>
              <a:buClr>
                <a:schemeClr val="accent1"/>
              </a:buClr>
              <a:buSzPts val="240"/>
              <a:buFont typeface="Noto Sans Symbols"/>
              <a:buNone/>
            </a:pPr>
            <a:r>
              <a:rPr lang="en-US" sz="4800">
                <a:solidFill>
                  <a:schemeClr val="dk2"/>
                </a:solidFill>
                <a:latin typeface="Trebuchet MS"/>
                <a:ea typeface="Trebuchet MS"/>
                <a:cs typeface="Trebuchet MS"/>
                <a:sym typeface="Trebuchet MS"/>
              </a:rPr>
              <a:t>Ask yourself: What would a new learner need explained clearly? Write the questions on the “Top 10 Learner Questions &amp; Trainer Responses” worksheet.</a:t>
            </a:r>
            <a:endParaRPr sz="4800"/>
          </a:p>
          <a:p>
            <a:pPr indent="-251460" lvl="0" marL="342900" marR="0" rtl="0" algn="l">
              <a:spcBef>
                <a:spcPts val="1000"/>
              </a:spcBef>
              <a:spcAft>
                <a:spcPts val="0"/>
              </a:spcAft>
              <a:buClr>
                <a:schemeClr val="accent1"/>
              </a:buClr>
              <a:buSzPct val="80000"/>
              <a:buFont typeface="Noto Sans Symbols"/>
              <a:buNone/>
            </a:pPr>
            <a:r>
              <a:t/>
            </a:r>
            <a:endParaRPr sz="1800">
              <a:solidFill>
                <a:schemeClr val="dk2"/>
              </a:solidFill>
              <a:latin typeface="Trebuchet MS"/>
              <a:ea typeface="Trebuchet MS"/>
              <a:cs typeface="Trebuchet MS"/>
              <a:sym typeface="Trebuchet MS"/>
            </a:endParaRPr>
          </a:p>
          <a:p>
            <a:pPr indent="-251460" lvl="0" marL="342900" marR="0" rtl="0" algn="l">
              <a:spcBef>
                <a:spcPts val="1000"/>
              </a:spcBef>
              <a:spcAft>
                <a:spcPts val="0"/>
              </a:spcAft>
              <a:buClr>
                <a:schemeClr val="accent1"/>
              </a:buClr>
              <a:buSzPct val="80000"/>
              <a:buFont typeface="Noto Sans Symbols"/>
              <a:buNone/>
            </a:pPr>
            <a:r>
              <a:t/>
            </a:r>
            <a:endParaRPr sz="1800">
              <a:solidFill>
                <a:schemeClr val="dk2"/>
              </a:solidFill>
              <a:latin typeface="Trebuchet MS"/>
              <a:ea typeface="Trebuchet MS"/>
              <a:cs typeface="Trebuchet MS"/>
              <a:sym typeface="Trebuchet MS"/>
            </a:endParaRPr>
          </a:p>
          <a:p>
            <a:pPr indent="-251460" lvl="0" marL="342900" marR="0" rtl="0" algn="l">
              <a:spcBef>
                <a:spcPts val="1000"/>
              </a:spcBef>
              <a:spcAft>
                <a:spcPts val="0"/>
              </a:spcAft>
              <a:buClr>
                <a:schemeClr val="accent1"/>
              </a:buClr>
              <a:buSzPct val="80000"/>
              <a:buFont typeface="Noto Sans Symbols"/>
              <a:buNone/>
            </a:pPr>
            <a:r>
              <a:t/>
            </a:r>
            <a:endParaRPr sz="1800">
              <a:solidFill>
                <a:schemeClr val="dk2"/>
              </a:solidFill>
              <a:latin typeface="Trebuchet MS"/>
              <a:ea typeface="Trebuchet MS"/>
              <a:cs typeface="Trebuchet MS"/>
              <a:sym typeface="Trebuchet MS"/>
            </a:endParaRPr>
          </a:p>
          <a:p>
            <a:pPr indent="-251460" lvl="0" marL="342900" marR="0" rtl="0" algn="l">
              <a:spcBef>
                <a:spcPts val="1000"/>
              </a:spcBef>
              <a:spcAft>
                <a:spcPts val="0"/>
              </a:spcAft>
              <a:buClr>
                <a:schemeClr val="accent1"/>
              </a:buClr>
              <a:buSzPct val="80000"/>
              <a:buFont typeface="Noto Sans Symbols"/>
              <a:buNone/>
            </a:pPr>
            <a:r>
              <a:t/>
            </a:r>
            <a:endParaRPr sz="1800">
              <a:solidFill>
                <a:schemeClr val="dk2"/>
              </a:solidFill>
              <a:latin typeface="Trebuchet MS"/>
              <a:ea typeface="Trebuchet MS"/>
              <a:cs typeface="Trebuchet MS"/>
              <a:sym typeface="Trebuchet MS"/>
            </a:endParaRPr>
          </a:p>
          <a:p>
            <a:pPr indent="-251460" lvl="0" marL="342900" marR="0" rtl="0" algn="l">
              <a:spcBef>
                <a:spcPts val="1000"/>
              </a:spcBef>
              <a:spcAft>
                <a:spcPts val="0"/>
              </a:spcAft>
              <a:buClr>
                <a:schemeClr val="accent1"/>
              </a:buClr>
              <a:buSzPct val="80000"/>
              <a:buFont typeface="Noto Sans Symbols"/>
              <a:buNone/>
            </a:pPr>
            <a:r>
              <a:t/>
            </a:r>
            <a:endParaRPr sz="1800">
              <a:solidFill>
                <a:schemeClr val="dk2"/>
              </a:solidFill>
              <a:latin typeface="Trebuchet MS"/>
              <a:ea typeface="Trebuchet MS"/>
              <a:cs typeface="Trebuchet MS"/>
              <a:sym typeface="Trebuchet MS"/>
            </a:endParaRPr>
          </a:p>
        </p:txBody>
      </p:sp>
      <p:sp>
        <p:nvSpPr>
          <p:cNvPr id="414" name="Google Shape;414;p25"/>
          <p:cNvSpPr txBox="1"/>
          <p:nvPr/>
        </p:nvSpPr>
        <p:spPr>
          <a:xfrm>
            <a:off x="8612265" y="4156593"/>
            <a:ext cx="1590514" cy="1305834"/>
          </a:xfrm>
          <a:prstGeom prst="rect">
            <a:avLst/>
          </a:prstGeom>
          <a:noFill/>
          <a:ln cap="flat" cmpd="sng" w="19050">
            <a:solidFill>
              <a:schemeClr val="dk1"/>
            </a:solidFill>
            <a:prstDash val="solid"/>
            <a:round/>
            <a:headEnd len="sm" w="sm" type="none"/>
            <a:tailEnd len="sm" w="sm" type="none"/>
          </a:ln>
        </p:spPr>
        <p:txBody>
          <a:bodyPr anchorCtr="0" anchor="t" bIns="0" lIns="0" spcFirstLastPara="1" rIns="0" wrap="square" tIns="0">
            <a:normAutofit/>
          </a:bodyPr>
          <a:lstStyle/>
          <a:p>
            <a:pPr indent="-342900" lvl="0" marL="342900" marR="0" rtl="0" algn="l">
              <a:spcBef>
                <a:spcPts val="0"/>
              </a:spcBef>
              <a:spcAft>
                <a:spcPts val="0"/>
              </a:spcAft>
              <a:buClr>
                <a:schemeClr val="accent1"/>
              </a:buClr>
              <a:buSzPts val="960"/>
              <a:buFont typeface="Noto Sans Symbols"/>
              <a:buChar char="►"/>
            </a:pPr>
            <a:r>
              <a:rPr lang="en-US" sz="1200">
                <a:solidFill>
                  <a:schemeClr val="dk2"/>
                </a:solidFill>
                <a:latin typeface="Trebuchet MS"/>
                <a:ea typeface="Trebuchet MS"/>
                <a:cs typeface="Trebuchet MS"/>
                <a:sym typeface="Trebuchet MS"/>
              </a:rPr>
              <a:t>Step 5: Group sharing (5 mins)</a:t>
            </a:r>
            <a:endParaRPr/>
          </a:p>
          <a:p>
            <a:pPr indent="0" lvl="0" marL="0" marR="0" rtl="0" algn="l">
              <a:spcBef>
                <a:spcPts val="1000"/>
              </a:spcBef>
              <a:spcAft>
                <a:spcPts val="0"/>
              </a:spcAft>
              <a:buClr>
                <a:schemeClr val="accent1"/>
              </a:buClr>
              <a:buSzPts val="960"/>
              <a:buFont typeface="Noto Sans Symbols"/>
              <a:buNone/>
            </a:pPr>
            <a:r>
              <a:rPr lang="en-US" sz="1200">
                <a:solidFill>
                  <a:schemeClr val="dk2"/>
                </a:solidFill>
                <a:latin typeface="Trebuchet MS"/>
                <a:ea typeface="Trebuchet MS"/>
                <a:cs typeface="Trebuchet MS"/>
                <a:sym typeface="Trebuchet MS"/>
              </a:rPr>
              <a:t>Each pair shares a key question and a trainer response. </a:t>
            </a:r>
            <a:endParaRPr/>
          </a:p>
          <a:p>
            <a:pPr indent="-251460" lvl="0" marL="342900" marR="0" rtl="0" algn="l">
              <a:spcBef>
                <a:spcPts val="1000"/>
              </a:spcBef>
              <a:spcAft>
                <a:spcPts val="0"/>
              </a:spcAft>
              <a:buClr>
                <a:schemeClr val="accent1"/>
              </a:buClr>
              <a:buSzPts val="1440"/>
              <a:buFont typeface="Noto Sans Symbols"/>
              <a:buNone/>
            </a:pPr>
            <a:r>
              <a:t/>
            </a:r>
            <a:endParaRPr sz="1800">
              <a:solidFill>
                <a:schemeClr val="dk2"/>
              </a:solidFill>
              <a:latin typeface="Trebuchet MS"/>
              <a:ea typeface="Trebuchet MS"/>
              <a:cs typeface="Trebuchet MS"/>
              <a:sym typeface="Trebuchet MS"/>
            </a:endParaRPr>
          </a:p>
          <a:p>
            <a:pPr indent="-251460" lvl="0" marL="342900" marR="0" rtl="0" algn="l">
              <a:spcBef>
                <a:spcPts val="1000"/>
              </a:spcBef>
              <a:spcAft>
                <a:spcPts val="0"/>
              </a:spcAft>
              <a:buClr>
                <a:schemeClr val="accent1"/>
              </a:buClr>
              <a:buSzPts val="1440"/>
              <a:buFont typeface="Noto Sans Symbols"/>
              <a:buNone/>
            </a:pPr>
            <a:r>
              <a:t/>
            </a:r>
            <a:endParaRPr sz="1800">
              <a:solidFill>
                <a:schemeClr val="dk2"/>
              </a:solidFill>
              <a:latin typeface="Trebuchet MS"/>
              <a:ea typeface="Trebuchet MS"/>
              <a:cs typeface="Trebuchet MS"/>
              <a:sym typeface="Trebuchet MS"/>
            </a:endParaRPr>
          </a:p>
          <a:p>
            <a:pPr indent="-251460" lvl="0" marL="342900" marR="0" rtl="0" algn="l">
              <a:spcBef>
                <a:spcPts val="1000"/>
              </a:spcBef>
              <a:spcAft>
                <a:spcPts val="0"/>
              </a:spcAft>
              <a:buClr>
                <a:schemeClr val="accent1"/>
              </a:buClr>
              <a:buSzPts val="1440"/>
              <a:buFont typeface="Noto Sans Symbols"/>
              <a:buNone/>
            </a:pPr>
            <a:r>
              <a:t/>
            </a:r>
            <a:endParaRPr sz="1800">
              <a:solidFill>
                <a:schemeClr val="dk2"/>
              </a:solidFill>
              <a:latin typeface="Trebuchet MS"/>
              <a:ea typeface="Trebuchet MS"/>
              <a:cs typeface="Trebuchet MS"/>
              <a:sym typeface="Trebuchet MS"/>
            </a:endParaRPr>
          </a:p>
          <a:p>
            <a:pPr indent="-251460" lvl="0" marL="342900" marR="0" rtl="0" algn="l">
              <a:spcBef>
                <a:spcPts val="1000"/>
              </a:spcBef>
              <a:spcAft>
                <a:spcPts val="0"/>
              </a:spcAft>
              <a:buClr>
                <a:schemeClr val="accent1"/>
              </a:buClr>
              <a:buSzPts val="1440"/>
              <a:buFont typeface="Noto Sans Symbols"/>
              <a:buNone/>
            </a:pPr>
            <a:r>
              <a:t/>
            </a:r>
            <a:endParaRPr sz="1800">
              <a:solidFill>
                <a:schemeClr val="dk2"/>
              </a:solidFill>
              <a:latin typeface="Trebuchet MS"/>
              <a:ea typeface="Trebuchet MS"/>
              <a:cs typeface="Trebuchet MS"/>
              <a:sym typeface="Trebuchet MS"/>
            </a:endParaRPr>
          </a:p>
          <a:p>
            <a:pPr indent="-251460" lvl="0" marL="342900" marR="0" rtl="0" algn="l">
              <a:spcBef>
                <a:spcPts val="1000"/>
              </a:spcBef>
              <a:spcAft>
                <a:spcPts val="0"/>
              </a:spcAft>
              <a:buClr>
                <a:schemeClr val="accent1"/>
              </a:buClr>
              <a:buSzPts val="1440"/>
              <a:buFont typeface="Noto Sans Symbols"/>
              <a:buNone/>
            </a:pPr>
            <a:r>
              <a:t/>
            </a:r>
            <a:endParaRPr sz="1800">
              <a:solidFill>
                <a:schemeClr val="dk2"/>
              </a:solidFill>
              <a:latin typeface="Trebuchet MS"/>
              <a:ea typeface="Trebuchet MS"/>
              <a:cs typeface="Trebuchet MS"/>
              <a:sym typeface="Trebuchet MS"/>
            </a:endParaRPr>
          </a:p>
        </p:txBody>
      </p:sp>
      <p:cxnSp>
        <p:nvCxnSpPr>
          <p:cNvPr id="415" name="Google Shape;415;p25"/>
          <p:cNvCxnSpPr/>
          <p:nvPr/>
        </p:nvCxnSpPr>
        <p:spPr>
          <a:xfrm>
            <a:off x="7941997" y="4715850"/>
            <a:ext cx="571500" cy="205500"/>
          </a:xfrm>
          <a:prstGeom prst="curvedConnector3">
            <a:avLst>
              <a:gd fmla="val 50000" name="adj1"/>
            </a:avLst>
          </a:prstGeom>
          <a:noFill/>
          <a:ln cap="rnd" cmpd="sng" w="12700">
            <a:solidFill>
              <a:schemeClr val="accent1"/>
            </a:solidFill>
            <a:prstDash val="solid"/>
            <a:round/>
            <a:headEnd len="sm" w="sm" type="none"/>
            <a:tailEnd len="med" w="med" type="triangle"/>
          </a:ln>
        </p:spPr>
      </p:cxn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26"/>
          <p:cNvSpPr/>
          <p:nvPr/>
        </p:nvSpPr>
        <p:spPr>
          <a:xfrm>
            <a:off x="6776720" y="1554480"/>
            <a:ext cx="4937760" cy="4958080"/>
          </a:xfrm>
          <a:prstGeom prst="roundRect">
            <a:avLst>
              <a:gd fmla="val 16667" name="adj"/>
            </a:avLst>
          </a:prstGeom>
          <a:solidFill>
            <a:srgbClr val="3E781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422" name="Google Shape;422;p26"/>
          <p:cNvSpPr txBox="1"/>
          <p:nvPr>
            <p:ph type="title"/>
          </p:nvPr>
        </p:nvSpPr>
        <p:spPr>
          <a:xfrm>
            <a:off x="645765" y="1022669"/>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Group Sharing / Debrief</a:t>
            </a:r>
            <a:endParaRPr>
              <a:solidFill>
                <a:srgbClr val="255839"/>
              </a:solidFill>
            </a:endParaRPr>
          </a:p>
        </p:txBody>
      </p:sp>
      <p:sp>
        <p:nvSpPr>
          <p:cNvPr id="423" name="Google Shape;423;p26"/>
          <p:cNvSpPr txBox="1"/>
          <p:nvPr>
            <p:ph idx="1" type="body"/>
          </p:nvPr>
        </p:nvSpPr>
        <p:spPr>
          <a:xfrm>
            <a:off x="645765" y="2066412"/>
            <a:ext cx="5792984" cy="4156588"/>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SzPts val="1440"/>
              <a:buNone/>
            </a:pPr>
            <a:r>
              <a:rPr lang="en-US"/>
              <a:t>Invite participants to share:</a:t>
            </a:r>
            <a:endParaRPr/>
          </a:p>
          <a:p>
            <a:pPr indent="-342900" lvl="0" marL="342900" rtl="0" algn="l">
              <a:spcBef>
                <a:spcPts val="1000"/>
              </a:spcBef>
              <a:spcAft>
                <a:spcPts val="0"/>
              </a:spcAft>
              <a:buSzPts val="1440"/>
              <a:buChar char="►"/>
            </a:pPr>
            <a:r>
              <a:rPr lang="en-US"/>
              <a:t>How did you feel as a learner discovering the ESE course for the first time? (think in terms of accessibility, design, user-friendliness)</a:t>
            </a:r>
            <a:endParaRPr/>
          </a:p>
          <a:p>
            <a:pPr indent="-342900" lvl="0" marL="342900" rtl="0" algn="l">
              <a:spcBef>
                <a:spcPts val="1000"/>
              </a:spcBef>
              <a:spcAft>
                <a:spcPts val="0"/>
              </a:spcAft>
              <a:buSzPts val="1440"/>
              <a:buChar char="►"/>
            </a:pPr>
            <a:r>
              <a:rPr lang="en-US"/>
              <a:t>Do you think of any improvement the platform could implement?</a:t>
            </a:r>
            <a:endParaRPr/>
          </a:p>
          <a:p>
            <a:pPr indent="-342900" lvl="0" marL="342900" rtl="0" algn="l">
              <a:spcBef>
                <a:spcPts val="1000"/>
              </a:spcBef>
              <a:spcAft>
                <a:spcPts val="0"/>
              </a:spcAft>
              <a:buSzPts val="1440"/>
              <a:buChar char="►"/>
            </a:pPr>
            <a:r>
              <a:rPr lang="en-US"/>
              <a:t>How do you think you could guide your students into discovering the SUSTAIN-EU platform?</a:t>
            </a:r>
            <a:endParaRPr/>
          </a:p>
        </p:txBody>
      </p:sp>
      <p:pic>
        <p:nvPicPr>
          <p:cNvPr id="424" name="Google Shape;424;p26"/>
          <p:cNvPicPr preferRelativeResize="0"/>
          <p:nvPr/>
        </p:nvPicPr>
        <p:blipFill rotWithShape="1">
          <a:blip r:embed="rId3">
            <a:alphaModFix/>
          </a:blip>
          <a:srcRect b="0" l="2052" r="2052" t="0"/>
          <a:stretch/>
        </p:blipFill>
        <p:spPr>
          <a:xfrm>
            <a:off x="7142788" y="1844040"/>
            <a:ext cx="4199289" cy="4378960"/>
          </a:xfrm>
          <a:custGeom>
            <a:rect b="b" l="l" r="r" t="t"/>
            <a:pathLst>
              <a:path extrusionOk="0" h="1727676" w="3191634">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27"/>
          <p:cNvSpPr txBox="1"/>
          <p:nvPr>
            <p:ph idx="2" type="body"/>
          </p:nvPr>
        </p:nvSpPr>
        <p:spPr>
          <a:xfrm>
            <a:off x="399370" y="2177491"/>
            <a:ext cx="6371016" cy="4429126"/>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SzPts val="1440"/>
              <a:buNone/>
            </a:pPr>
            <a:r>
              <a:rPr lang="en-US"/>
              <a:t>Working format: </a:t>
            </a:r>
            <a:endParaRPr/>
          </a:p>
          <a:p>
            <a:pPr indent="-342900" lvl="0" marL="342900" rtl="0" algn="l">
              <a:spcBef>
                <a:spcPts val="1000"/>
              </a:spcBef>
              <a:spcAft>
                <a:spcPts val="0"/>
              </a:spcAft>
              <a:buSzPts val="1440"/>
              <a:buChar char="►"/>
            </a:pPr>
            <a:r>
              <a:rPr lang="en-US"/>
              <a:t>40 min-activity </a:t>
            </a:r>
            <a:endParaRPr/>
          </a:p>
          <a:p>
            <a:pPr indent="-342900" lvl="0" marL="342900" rtl="0" algn="l">
              <a:spcBef>
                <a:spcPts val="1000"/>
              </a:spcBef>
              <a:spcAft>
                <a:spcPts val="0"/>
              </a:spcAft>
              <a:buSzPts val="1440"/>
              <a:buChar char="►"/>
            </a:pPr>
            <a:r>
              <a:rPr lang="en-US"/>
              <a:t>In pairs (suggested roles: a navigator + a note-taker)</a:t>
            </a:r>
            <a:endParaRPr/>
          </a:p>
          <a:p>
            <a:pPr indent="-342900" lvl="0" marL="342900" rtl="0" algn="l">
              <a:spcBef>
                <a:spcPts val="1000"/>
              </a:spcBef>
              <a:spcAft>
                <a:spcPts val="0"/>
              </a:spcAft>
              <a:buSzPts val="1440"/>
              <a:buChar char="►"/>
            </a:pPr>
            <a:r>
              <a:rPr lang="en-US"/>
              <a:t>Each pair works on the same module as for the practical activity.</a:t>
            </a:r>
            <a:endParaRPr/>
          </a:p>
          <a:p>
            <a:pPr indent="-342900" lvl="0" marL="342900" rtl="0" algn="l">
              <a:spcBef>
                <a:spcPts val="1000"/>
              </a:spcBef>
              <a:spcAft>
                <a:spcPts val="0"/>
              </a:spcAft>
              <a:buSzPts val="1440"/>
              <a:buChar char="►"/>
            </a:pPr>
            <a:r>
              <a:rPr lang="en-US"/>
              <a:t>Material needed: blank sheet and pen, access to a tablet or computer, printed “Lesson Plan Template” worksheet.</a:t>
            </a:r>
            <a:endParaRPr/>
          </a:p>
          <a:p>
            <a:pPr indent="0" lvl="0" marL="0" rtl="0" algn="l">
              <a:spcBef>
                <a:spcPts val="1000"/>
              </a:spcBef>
              <a:spcAft>
                <a:spcPts val="0"/>
              </a:spcAft>
              <a:buSzPts val="1440"/>
              <a:buNone/>
            </a:pPr>
            <a:r>
              <a:t/>
            </a:r>
            <a:endParaRPr/>
          </a:p>
          <a:p>
            <a:pPr indent="0" lvl="0" marL="0" rtl="0" algn="l">
              <a:spcBef>
                <a:spcPts val="1000"/>
              </a:spcBef>
              <a:spcAft>
                <a:spcPts val="0"/>
              </a:spcAft>
              <a:buSzPts val="1440"/>
              <a:buNone/>
            </a:pPr>
            <a:r>
              <a:t/>
            </a:r>
            <a:endParaRPr/>
          </a:p>
          <a:p>
            <a:pPr indent="-251460" lvl="0" marL="342900" rtl="0" algn="l">
              <a:spcBef>
                <a:spcPts val="1000"/>
              </a:spcBef>
              <a:spcAft>
                <a:spcPts val="0"/>
              </a:spcAft>
              <a:buSzPts val="1440"/>
              <a:buNone/>
            </a:pPr>
            <a:r>
              <a:t/>
            </a:r>
            <a:endParaRPr/>
          </a:p>
          <a:p>
            <a:pPr indent="-251460" lvl="0" marL="342900" rtl="0" algn="l">
              <a:spcBef>
                <a:spcPts val="1000"/>
              </a:spcBef>
              <a:spcAft>
                <a:spcPts val="0"/>
              </a:spcAft>
              <a:buSzPts val="1440"/>
              <a:buNone/>
            </a:pPr>
            <a:r>
              <a:t/>
            </a:r>
            <a:endParaRPr/>
          </a:p>
          <a:p>
            <a:pPr indent="-251460" lvl="0" marL="342900" rtl="0" algn="l">
              <a:spcBef>
                <a:spcPts val="1000"/>
              </a:spcBef>
              <a:spcAft>
                <a:spcPts val="0"/>
              </a:spcAft>
              <a:buSzPts val="1440"/>
              <a:buNone/>
            </a:pPr>
            <a:r>
              <a:t/>
            </a:r>
            <a:endParaRPr/>
          </a:p>
          <a:p>
            <a:pPr indent="-251460" lvl="0" marL="342900" rtl="0" algn="l">
              <a:spcBef>
                <a:spcPts val="1000"/>
              </a:spcBef>
              <a:spcAft>
                <a:spcPts val="0"/>
              </a:spcAft>
              <a:buSzPts val="1440"/>
              <a:buNone/>
            </a:pPr>
            <a:r>
              <a:t/>
            </a:r>
            <a:endParaRPr/>
          </a:p>
        </p:txBody>
      </p:sp>
      <p:sp>
        <p:nvSpPr>
          <p:cNvPr id="431" name="Google Shape;431;p27"/>
          <p:cNvSpPr txBox="1"/>
          <p:nvPr>
            <p:ph type="title"/>
          </p:nvPr>
        </p:nvSpPr>
        <p:spPr>
          <a:xfrm>
            <a:off x="677334" y="907312"/>
            <a:ext cx="8596668" cy="839788"/>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rgbClr val="255839"/>
              </a:buClr>
              <a:buSzPct val="100000"/>
              <a:buFont typeface="Trebuchet MS"/>
              <a:buNone/>
            </a:pPr>
            <a:r>
              <a:rPr lang="en-US">
                <a:solidFill>
                  <a:srgbClr val="255839"/>
                </a:solidFill>
              </a:rPr>
              <a:t>Application to Training Practice:</a:t>
            </a:r>
            <a:br>
              <a:rPr lang="en-US">
                <a:solidFill>
                  <a:srgbClr val="255839"/>
                </a:solidFill>
              </a:rPr>
            </a:br>
            <a:r>
              <a:rPr lang="en-US">
                <a:solidFill>
                  <a:srgbClr val="255839"/>
                </a:solidFill>
              </a:rPr>
              <a:t>Lesson plan</a:t>
            </a:r>
            <a:endParaRPr>
              <a:solidFill>
                <a:srgbClr val="255839"/>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28"/>
          <p:cNvSpPr txBox="1"/>
          <p:nvPr>
            <p:ph type="title"/>
          </p:nvPr>
        </p:nvSpPr>
        <p:spPr>
          <a:xfrm>
            <a:off x="399369" y="788988"/>
            <a:ext cx="8596668" cy="660400"/>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rgbClr val="255839"/>
              </a:buClr>
              <a:buSzPct val="100000"/>
              <a:buFont typeface="Trebuchet MS"/>
              <a:buNone/>
            </a:pPr>
            <a:r>
              <a:rPr lang="en-US">
                <a:solidFill>
                  <a:srgbClr val="255839"/>
                </a:solidFill>
              </a:rPr>
              <a:t>Application To Training Practice</a:t>
            </a:r>
            <a:br>
              <a:rPr lang="en-US">
                <a:solidFill>
                  <a:srgbClr val="255839"/>
                </a:solidFill>
              </a:rPr>
            </a:br>
            <a:r>
              <a:rPr lang="en-US">
                <a:solidFill>
                  <a:srgbClr val="255839"/>
                </a:solidFill>
              </a:rPr>
              <a:t> output</a:t>
            </a:r>
            <a:endParaRPr>
              <a:solidFill>
                <a:srgbClr val="255839"/>
              </a:solidFill>
            </a:endParaRPr>
          </a:p>
        </p:txBody>
      </p:sp>
      <p:sp>
        <p:nvSpPr>
          <p:cNvPr id="438" name="Google Shape;438;p28"/>
          <p:cNvSpPr txBox="1"/>
          <p:nvPr>
            <p:ph idx="2" type="body"/>
          </p:nvPr>
        </p:nvSpPr>
        <p:spPr>
          <a:xfrm>
            <a:off x="263546" y="1958731"/>
            <a:ext cx="9313591" cy="4015747"/>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SzPts val="1440"/>
              <a:buNone/>
            </a:pPr>
            <a:r>
              <a:rPr lang="en-US"/>
              <a:t>By the end of the activity, participants should produce:</a:t>
            </a:r>
            <a:endParaRPr/>
          </a:p>
          <a:p>
            <a:pPr indent="0" lvl="0" marL="0" rtl="0" algn="l">
              <a:spcBef>
                <a:spcPts val="1000"/>
              </a:spcBef>
              <a:spcAft>
                <a:spcPts val="0"/>
              </a:spcAft>
              <a:buSzPts val="1440"/>
              <a:buNone/>
            </a:pPr>
            <a:r>
              <a:t/>
            </a:r>
            <a:endParaRPr/>
          </a:p>
          <a:p>
            <a:pPr indent="0" lvl="0" marL="0" rtl="0" algn="l">
              <a:spcBef>
                <a:spcPts val="1000"/>
              </a:spcBef>
              <a:spcAft>
                <a:spcPts val="0"/>
              </a:spcAft>
              <a:buSzPts val="1440"/>
              <a:buNone/>
            </a:pPr>
            <a:r>
              <a:t/>
            </a:r>
            <a:endParaRPr/>
          </a:p>
          <a:p>
            <a:pPr indent="0" lvl="0" marL="0" rtl="0" algn="ctr">
              <a:spcBef>
                <a:spcPts val="1000"/>
              </a:spcBef>
              <a:spcAft>
                <a:spcPts val="0"/>
              </a:spcAft>
              <a:buSzPts val="1440"/>
              <a:buNone/>
            </a:pPr>
            <a:r>
              <a:rPr lang="en-US"/>
              <a:t>A one-hour Lesson plan for Platform Navigation</a:t>
            </a:r>
            <a:endParaRPr/>
          </a:p>
          <a:p>
            <a:pPr indent="-342900" lvl="0" marL="342900" rtl="0" algn="ctr">
              <a:spcBef>
                <a:spcPts val="1000"/>
              </a:spcBef>
              <a:spcAft>
                <a:spcPts val="0"/>
              </a:spcAft>
              <a:buSzPts val="1120"/>
              <a:buFont typeface="Courier New"/>
              <a:buChar char="o"/>
            </a:pPr>
            <a:r>
              <a:rPr lang="en-US" sz="1400">
                <a:solidFill>
                  <a:schemeClr val="dk2"/>
                </a:solidFill>
                <a:latin typeface="Trebuchet MS"/>
                <a:ea typeface="Trebuchet MS"/>
                <a:cs typeface="Trebuchet MS"/>
                <a:sym typeface="Trebuchet MS"/>
              </a:rPr>
              <a:t>How to access the course</a:t>
            </a:r>
            <a:endParaRPr/>
          </a:p>
          <a:p>
            <a:pPr indent="-285750" lvl="1" marL="742950" rtl="0" algn="ctr">
              <a:spcBef>
                <a:spcPts val="1000"/>
              </a:spcBef>
              <a:spcAft>
                <a:spcPts val="0"/>
              </a:spcAft>
              <a:buSzPts val="1120"/>
              <a:buFont typeface="Courier New"/>
              <a:buChar char="o"/>
            </a:pPr>
            <a:r>
              <a:rPr lang="en-US" sz="1400">
                <a:solidFill>
                  <a:schemeClr val="dk2"/>
                </a:solidFill>
                <a:latin typeface="Trebuchet MS"/>
                <a:ea typeface="Trebuchet MS"/>
                <a:cs typeface="Trebuchet MS"/>
                <a:sym typeface="Trebuchet MS"/>
              </a:rPr>
              <a:t>Where to start</a:t>
            </a:r>
            <a:endParaRPr/>
          </a:p>
          <a:p>
            <a:pPr indent="-285750" lvl="1" marL="742950" rtl="0" algn="ctr">
              <a:spcBef>
                <a:spcPts val="1000"/>
              </a:spcBef>
              <a:spcAft>
                <a:spcPts val="0"/>
              </a:spcAft>
              <a:buSzPts val="1120"/>
              <a:buFont typeface="Courier New"/>
              <a:buChar char="o"/>
            </a:pPr>
            <a:r>
              <a:rPr lang="en-US" sz="1400">
                <a:solidFill>
                  <a:schemeClr val="dk2"/>
                </a:solidFill>
                <a:latin typeface="Trebuchet MS"/>
                <a:ea typeface="Trebuchet MS"/>
                <a:cs typeface="Trebuchet MS"/>
                <a:sym typeface="Trebuchet MS"/>
              </a:rPr>
              <a:t>How to navigate modules</a:t>
            </a:r>
            <a:endParaRPr/>
          </a:p>
          <a:p>
            <a:pPr indent="-285750" lvl="1" marL="742950" rtl="0" algn="ctr">
              <a:spcBef>
                <a:spcPts val="1000"/>
              </a:spcBef>
              <a:spcAft>
                <a:spcPts val="0"/>
              </a:spcAft>
              <a:buSzPts val="1120"/>
              <a:buFont typeface="Courier New"/>
              <a:buChar char="o"/>
            </a:pPr>
            <a:r>
              <a:rPr lang="en-US" sz="1400">
                <a:solidFill>
                  <a:schemeClr val="dk2"/>
                </a:solidFill>
                <a:latin typeface="Trebuchet MS"/>
                <a:ea typeface="Trebuchet MS"/>
                <a:cs typeface="Trebuchet MS"/>
                <a:sym typeface="Trebuchet MS"/>
              </a:rPr>
              <a:t>How to access resources</a:t>
            </a:r>
            <a:endParaRPr/>
          </a:p>
          <a:p>
            <a:pPr indent="-285750" lvl="1" marL="742950" rtl="0" algn="ctr">
              <a:spcBef>
                <a:spcPts val="1000"/>
              </a:spcBef>
              <a:spcAft>
                <a:spcPts val="0"/>
              </a:spcAft>
              <a:buSzPts val="1120"/>
              <a:buFont typeface="Courier New"/>
              <a:buChar char="o"/>
            </a:pPr>
            <a:r>
              <a:rPr lang="en-US" sz="1400">
                <a:solidFill>
                  <a:schemeClr val="dk2"/>
                </a:solidFill>
                <a:latin typeface="Trebuchet MS"/>
                <a:ea typeface="Trebuchet MS"/>
                <a:cs typeface="Trebuchet MS"/>
                <a:sym typeface="Trebuchet MS"/>
              </a:rPr>
              <a:t>Where to get help</a:t>
            </a:r>
            <a:endParaRPr/>
          </a:p>
          <a:p>
            <a:pPr indent="-194310" lvl="1" marL="742950" rtl="0" algn="l">
              <a:spcBef>
                <a:spcPts val="1000"/>
              </a:spcBef>
              <a:spcAft>
                <a:spcPts val="0"/>
              </a:spcAft>
              <a:buSzPts val="1440"/>
              <a:buFont typeface="Courier New"/>
              <a:buNone/>
            </a:pPr>
            <a:r>
              <a:t/>
            </a:r>
            <a:endParaRPr sz="1800">
              <a:solidFill>
                <a:schemeClr val="dk2"/>
              </a:solidFill>
              <a:latin typeface="Trebuchet MS"/>
              <a:ea typeface="Trebuchet MS"/>
              <a:cs typeface="Trebuchet MS"/>
              <a:sym typeface="Trebuchet MS"/>
            </a:endParaRPr>
          </a:p>
          <a:p>
            <a:pPr indent="-251460" lvl="0" marL="342900" rtl="0" algn="l">
              <a:spcBef>
                <a:spcPts val="1000"/>
              </a:spcBef>
              <a:spcAft>
                <a:spcPts val="0"/>
              </a:spcAft>
              <a:buSzPts val="1440"/>
              <a:buNone/>
            </a:pPr>
            <a:r>
              <a:t/>
            </a:r>
            <a:endParaRPr/>
          </a:p>
        </p:txBody>
      </p:sp>
      <p:sp>
        <p:nvSpPr>
          <p:cNvPr id="439" name="Google Shape;439;p28"/>
          <p:cNvSpPr/>
          <p:nvPr/>
        </p:nvSpPr>
        <p:spPr>
          <a:xfrm>
            <a:off x="7844589" y="251383"/>
            <a:ext cx="3465096" cy="3177617"/>
          </a:xfrm>
          <a:prstGeom prst="roundRect">
            <a:avLst>
              <a:gd fmla="val 16667" name="adj"/>
            </a:avLst>
          </a:prstGeom>
          <a:solidFill>
            <a:srgbClr val="3E781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pic>
        <p:nvPicPr>
          <p:cNvPr id="440" name="Google Shape;440;p28"/>
          <p:cNvPicPr preferRelativeResize="0"/>
          <p:nvPr/>
        </p:nvPicPr>
        <p:blipFill rotWithShape="1">
          <a:blip r:embed="rId3">
            <a:alphaModFix/>
          </a:blip>
          <a:srcRect b="0" l="2052" r="2052" t="0"/>
          <a:stretch/>
        </p:blipFill>
        <p:spPr>
          <a:xfrm>
            <a:off x="8211523" y="297646"/>
            <a:ext cx="3002873" cy="3131354"/>
          </a:xfrm>
          <a:custGeom>
            <a:rect b="b" l="l" r="r" t="t"/>
            <a:pathLst>
              <a:path extrusionOk="0" h="1727676" w="3191634">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p29"/>
          <p:cNvSpPr txBox="1"/>
          <p:nvPr>
            <p:ph type="title"/>
          </p:nvPr>
        </p:nvSpPr>
        <p:spPr>
          <a:xfrm>
            <a:off x="677334" y="609600"/>
            <a:ext cx="9196582" cy="839788"/>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rgbClr val="255839"/>
              </a:buClr>
              <a:buSzPct val="100000"/>
              <a:buFont typeface="Trebuchet MS"/>
              <a:buNone/>
            </a:pPr>
            <a:r>
              <a:rPr lang="en-US">
                <a:solidFill>
                  <a:srgbClr val="255839"/>
                </a:solidFill>
              </a:rPr>
              <a:t>Application to practice: step by step instructions</a:t>
            </a:r>
            <a:endParaRPr>
              <a:solidFill>
                <a:srgbClr val="255839"/>
              </a:solidFill>
            </a:endParaRPr>
          </a:p>
        </p:txBody>
      </p:sp>
      <p:sp>
        <p:nvSpPr>
          <p:cNvPr id="447" name="Google Shape;447;p29"/>
          <p:cNvSpPr txBox="1"/>
          <p:nvPr/>
        </p:nvSpPr>
        <p:spPr>
          <a:xfrm>
            <a:off x="5857696" y="1449388"/>
            <a:ext cx="4016220" cy="2268372"/>
          </a:xfrm>
          <a:prstGeom prst="rect">
            <a:avLst/>
          </a:prstGeom>
          <a:noFill/>
          <a:ln cap="flat" cmpd="sng" w="19050">
            <a:solidFill>
              <a:schemeClr val="dk1"/>
            </a:solidFill>
            <a:prstDash val="solid"/>
            <a:round/>
            <a:headEnd len="sm" w="sm" type="none"/>
            <a:tailEnd len="sm" w="sm" type="none"/>
          </a:ln>
        </p:spPr>
        <p:txBody>
          <a:bodyPr anchorCtr="0" anchor="t" bIns="0" lIns="0" spcFirstLastPara="1" rIns="0" wrap="square" tIns="0">
            <a:normAutofit/>
          </a:bodyPr>
          <a:lstStyle/>
          <a:p>
            <a:pPr indent="-342900" lvl="0" marL="342900" marR="0" rtl="0" algn="l">
              <a:spcBef>
                <a:spcPts val="0"/>
              </a:spcBef>
              <a:spcAft>
                <a:spcPts val="0"/>
              </a:spcAft>
              <a:buClr>
                <a:schemeClr val="accent1"/>
              </a:buClr>
              <a:buSzPts val="960"/>
              <a:buFont typeface="Noto Sans Symbols"/>
              <a:buChar char="►"/>
            </a:pPr>
            <a:r>
              <a:rPr lang="en-US" sz="1200">
                <a:solidFill>
                  <a:schemeClr val="dk2"/>
                </a:solidFill>
                <a:latin typeface="Trebuchet MS"/>
                <a:ea typeface="Trebuchet MS"/>
                <a:cs typeface="Trebuchet MS"/>
                <a:sym typeface="Trebuchet MS"/>
              </a:rPr>
              <a:t>Step 2: Define your session goal (5mins)</a:t>
            </a:r>
            <a:endParaRPr/>
          </a:p>
          <a:p>
            <a:pPr indent="0" lvl="0" marL="0" marR="0" rtl="0" algn="l">
              <a:spcBef>
                <a:spcPts val="1000"/>
              </a:spcBef>
              <a:spcAft>
                <a:spcPts val="0"/>
              </a:spcAft>
              <a:buClr>
                <a:schemeClr val="accent1"/>
              </a:buClr>
              <a:buSzPts val="960"/>
              <a:buFont typeface="Noto Sans Symbols"/>
              <a:buNone/>
            </a:pPr>
            <a:r>
              <a:rPr lang="en-US" sz="1200">
                <a:solidFill>
                  <a:schemeClr val="dk2"/>
                </a:solidFill>
                <a:latin typeface="Trebuchet MS"/>
                <a:ea typeface="Trebuchet MS"/>
                <a:cs typeface="Trebuchet MS"/>
                <a:sym typeface="Trebuchet MS"/>
              </a:rPr>
              <a:t>Ask yourself: What should learners be able to do by the end of the session? </a:t>
            </a:r>
            <a:endParaRPr/>
          </a:p>
          <a:p>
            <a:pPr indent="0" lvl="0" marL="0" marR="0" rtl="0" algn="l">
              <a:spcBef>
                <a:spcPts val="1000"/>
              </a:spcBef>
              <a:spcAft>
                <a:spcPts val="0"/>
              </a:spcAft>
              <a:buClr>
                <a:schemeClr val="accent1"/>
              </a:buClr>
              <a:buSzPts val="960"/>
              <a:buFont typeface="Noto Sans Symbols"/>
              <a:buNone/>
            </a:pPr>
            <a:r>
              <a:rPr lang="en-US" sz="1200">
                <a:solidFill>
                  <a:schemeClr val="dk2"/>
                </a:solidFill>
                <a:latin typeface="Trebuchet MS"/>
                <a:ea typeface="Trebuchet MS"/>
                <a:cs typeface="Trebuchet MS"/>
                <a:sym typeface="Trebuchet MS"/>
              </a:rPr>
              <a:t>Complete the following sentence by a few bullet points and report them to the “learning outcomes” section of the “Lesson Plan Template” worksheet. </a:t>
            </a:r>
            <a:endParaRPr/>
          </a:p>
          <a:p>
            <a:pPr indent="0" lvl="0" marL="0" marR="0" rtl="0" algn="l">
              <a:spcBef>
                <a:spcPts val="1000"/>
              </a:spcBef>
              <a:spcAft>
                <a:spcPts val="0"/>
              </a:spcAft>
              <a:buClr>
                <a:schemeClr val="accent1"/>
              </a:buClr>
              <a:buSzPts val="960"/>
              <a:buFont typeface="Noto Sans Symbols"/>
              <a:buNone/>
            </a:pPr>
            <a:r>
              <a:rPr lang="en-US" sz="1200">
                <a:solidFill>
                  <a:schemeClr val="dk2"/>
                </a:solidFill>
                <a:latin typeface="Trebuchet MS"/>
                <a:ea typeface="Trebuchet MS"/>
                <a:cs typeface="Trebuchet MS"/>
                <a:sym typeface="Trebuchet MS"/>
              </a:rPr>
              <a:t>“By the end of this session, learners will be able to…”</a:t>
            </a:r>
            <a:endParaRPr/>
          </a:p>
          <a:p>
            <a:pPr indent="0" lvl="0" marL="0" marR="0" rtl="0" algn="l">
              <a:spcBef>
                <a:spcPts val="1000"/>
              </a:spcBef>
              <a:spcAft>
                <a:spcPts val="0"/>
              </a:spcAft>
              <a:buClr>
                <a:schemeClr val="accent1"/>
              </a:buClr>
              <a:buSzPts val="1440"/>
              <a:buFont typeface="Noto Sans Symbols"/>
              <a:buNone/>
            </a:pPr>
            <a:r>
              <a:t/>
            </a:r>
            <a:endParaRPr sz="1800">
              <a:solidFill>
                <a:schemeClr val="dk2"/>
              </a:solidFill>
              <a:latin typeface="Trebuchet MS"/>
              <a:ea typeface="Trebuchet MS"/>
              <a:cs typeface="Trebuchet MS"/>
              <a:sym typeface="Trebuchet MS"/>
            </a:endParaRPr>
          </a:p>
          <a:p>
            <a:pPr indent="-251460" lvl="0" marL="342900" marR="0" rtl="0" algn="l">
              <a:spcBef>
                <a:spcPts val="1000"/>
              </a:spcBef>
              <a:spcAft>
                <a:spcPts val="0"/>
              </a:spcAft>
              <a:buClr>
                <a:schemeClr val="accent1"/>
              </a:buClr>
              <a:buSzPts val="1440"/>
              <a:buFont typeface="Noto Sans Symbols"/>
              <a:buNone/>
            </a:pPr>
            <a:r>
              <a:t/>
            </a:r>
            <a:endParaRPr sz="1800">
              <a:solidFill>
                <a:schemeClr val="dk2"/>
              </a:solidFill>
              <a:latin typeface="Trebuchet MS"/>
              <a:ea typeface="Trebuchet MS"/>
              <a:cs typeface="Trebuchet MS"/>
              <a:sym typeface="Trebuchet MS"/>
            </a:endParaRPr>
          </a:p>
          <a:p>
            <a:pPr indent="-251460" lvl="0" marL="342900" marR="0" rtl="0" algn="l">
              <a:spcBef>
                <a:spcPts val="1000"/>
              </a:spcBef>
              <a:spcAft>
                <a:spcPts val="0"/>
              </a:spcAft>
              <a:buClr>
                <a:schemeClr val="accent1"/>
              </a:buClr>
              <a:buSzPts val="1440"/>
              <a:buFont typeface="Noto Sans Symbols"/>
              <a:buNone/>
            </a:pPr>
            <a:r>
              <a:t/>
            </a:r>
            <a:endParaRPr sz="1800">
              <a:solidFill>
                <a:schemeClr val="dk2"/>
              </a:solidFill>
              <a:latin typeface="Trebuchet MS"/>
              <a:ea typeface="Trebuchet MS"/>
              <a:cs typeface="Trebuchet MS"/>
              <a:sym typeface="Trebuchet MS"/>
            </a:endParaRPr>
          </a:p>
          <a:p>
            <a:pPr indent="-251460" lvl="0" marL="342900" marR="0" rtl="0" algn="l">
              <a:spcBef>
                <a:spcPts val="1000"/>
              </a:spcBef>
              <a:spcAft>
                <a:spcPts val="0"/>
              </a:spcAft>
              <a:buClr>
                <a:schemeClr val="accent1"/>
              </a:buClr>
              <a:buSzPts val="1440"/>
              <a:buFont typeface="Noto Sans Symbols"/>
              <a:buNone/>
            </a:pPr>
            <a:r>
              <a:t/>
            </a:r>
            <a:endParaRPr sz="1800">
              <a:solidFill>
                <a:schemeClr val="dk2"/>
              </a:solidFill>
              <a:latin typeface="Trebuchet MS"/>
              <a:ea typeface="Trebuchet MS"/>
              <a:cs typeface="Trebuchet MS"/>
              <a:sym typeface="Trebuchet MS"/>
            </a:endParaRPr>
          </a:p>
          <a:p>
            <a:pPr indent="-251460" lvl="0" marL="342900" marR="0" rtl="0" algn="l">
              <a:spcBef>
                <a:spcPts val="1000"/>
              </a:spcBef>
              <a:spcAft>
                <a:spcPts val="0"/>
              </a:spcAft>
              <a:buClr>
                <a:schemeClr val="accent1"/>
              </a:buClr>
              <a:buSzPts val="1440"/>
              <a:buFont typeface="Noto Sans Symbols"/>
              <a:buNone/>
            </a:pPr>
            <a:r>
              <a:t/>
            </a:r>
            <a:endParaRPr sz="1800">
              <a:solidFill>
                <a:schemeClr val="dk2"/>
              </a:solidFill>
              <a:latin typeface="Trebuchet MS"/>
              <a:ea typeface="Trebuchet MS"/>
              <a:cs typeface="Trebuchet MS"/>
              <a:sym typeface="Trebuchet MS"/>
            </a:endParaRPr>
          </a:p>
        </p:txBody>
      </p:sp>
      <p:sp>
        <p:nvSpPr>
          <p:cNvPr id="448" name="Google Shape;448;p29"/>
          <p:cNvSpPr txBox="1"/>
          <p:nvPr/>
        </p:nvSpPr>
        <p:spPr>
          <a:xfrm>
            <a:off x="352585" y="3429000"/>
            <a:ext cx="4016220" cy="1815180"/>
          </a:xfrm>
          <a:prstGeom prst="rect">
            <a:avLst/>
          </a:prstGeom>
          <a:noFill/>
          <a:ln cap="flat" cmpd="sng" w="19050">
            <a:solidFill>
              <a:schemeClr val="dk1"/>
            </a:solidFill>
            <a:prstDash val="solid"/>
            <a:round/>
            <a:headEnd len="sm" w="sm" type="none"/>
            <a:tailEnd len="sm" w="sm" type="none"/>
          </a:ln>
        </p:spPr>
        <p:txBody>
          <a:bodyPr anchorCtr="0" anchor="t" bIns="0" lIns="0" spcFirstLastPara="1" rIns="0" wrap="square" tIns="0">
            <a:normAutofit/>
          </a:bodyPr>
          <a:lstStyle/>
          <a:p>
            <a:pPr indent="-342900" lvl="0" marL="342900" marR="0" rtl="0" algn="l">
              <a:spcBef>
                <a:spcPts val="0"/>
              </a:spcBef>
              <a:spcAft>
                <a:spcPts val="0"/>
              </a:spcAft>
              <a:buClr>
                <a:schemeClr val="accent1"/>
              </a:buClr>
              <a:buSzPts val="960"/>
              <a:buFont typeface="Noto Sans Symbols"/>
              <a:buChar char="►"/>
            </a:pPr>
            <a:r>
              <a:rPr lang="en-US" sz="1200">
                <a:solidFill>
                  <a:schemeClr val="dk2"/>
                </a:solidFill>
                <a:latin typeface="Trebuchet MS"/>
                <a:ea typeface="Trebuchet MS"/>
                <a:cs typeface="Trebuchet MS"/>
                <a:sym typeface="Trebuchet MS"/>
              </a:rPr>
              <a:t>Step 3: Plan the Session Opening and Introduction (5mins)</a:t>
            </a:r>
            <a:endParaRPr/>
          </a:p>
          <a:p>
            <a:pPr indent="0" lvl="0" marL="0" marR="0" rtl="0" algn="l">
              <a:spcBef>
                <a:spcPts val="1000"/>
              </a:spcBef>
              <a:spcAft>
                <a:spcPts val="0"/>
              </a:spcAft>
              <a:buClr>
                <a:schemeClr val="accent1"/>
              </a:buClr>
              <a:buSzPts val="960"/>
              <a:buFont typeface="Noto Sans Symbols"/>
              <a:buNone/>
            </a:pPr>
            <a:r>
              <a:rPr lang="en-US" sz="1200">
                <a:solidFill>
                  <a:schemeClr val="dk2"/>
                </a:solidFill>
                <a:latin typeface="Trebuchet MS"/>
                <a:ea typeface="Trebuchet MS"/>
                <a:cs typeface="Trebuchet MS"/>
                <a:sym typeface="Trebuchet MS"/>
              </a:rPr>
              <a:t>Ask yourself: How will you welcome the learners and introduce the platform? How do you encourage participation and interest?</a:t>
            </a:r>
            <a:endParaRPr/>
          </a:p>
          <a:p>
            <a:pPr indent="0" lvl="0" marL="0" marR="0" rtl="0" algn="l">
              <a:spcBef>
                <a:spcPts val="1000"/>
              </a:spcBef>
              <a:spcAft>
                <a:spcPts val="0"/>
              </a:spcAft>
              <a:buClr>
                <a:schemeClr val="accent1"/>
              </a:buClr>
              <a:buSzPts val="960"/>
              <a:buFont typeface="Noto Sans Symbols"/>
              <a:buNone/>
            </a:pPr>
            <a:r>
              <a:rPr lang="en-US" sz="1200">
                <a:solidFill>
                  <a:schemeClr val="dk2"/>
                </a:solidFill>
                <a:latin typeface="Trebuchet MS"/>
                <a:ea typeface="Trebuchet MS"/>
                <a:cs typeface="Trebuchet MS"/>
                <a:sym typeface="Trebuchet MS"/>
              </a:rPr>
              <a:t>Complete the “Introduction &amp; icebreaker” section of the “Lesson Plan Template” worksheet. </a:t>
            </a:r>
            <a:endParaRPr/>
          </a:p>
          <a:p>
            <a:pPr indent="0" lvl="0" marL="0" marR="0" rtl="0" algn="l">
              <a:spcBef>
                <a:spcPts val="1000"/>
              </a:spcBef>
              <a:spcAft>
                <a:spcPts val="0"/>
              </a:spcAft>
              <a:buClr>
                <a:schemeClr val="accent1"/>
              </a:buClr>
              <a:buSzPts val="1440"/>
              <a:buFont typeface="Noto Sans Symbols"/>
              <a:buNone/>
            </a:pPr>
            <a:r>
              <a:t/>
            </a:r>
            <a:endParaRPr sz="1800">
              <a:solidFill>
                <a:schemeClr val="dk2"/>
              </a:solidFill>
              <a:latin typeface="Trebuchet MS"/>
              <a:ea typeface="Trebuchet MS"/>
              <a:cs typeface="Trebuchet MS"/>
              <a:sym typeface="Trebuchet MS"/>
            </a:endParaRPr>
          </a:p>
          <a:p>
            <a:pPr indent="-251460" lvl="0" marL="342900" marR="0" rtl="0" algn="l">
              <a:spcBef>
                <a:spcPts val="1000"/>
              </a:spcBef>
              <a:spcAft>
                <a:spcPts val="0"/>
              </a:spcAft>
              <a:buClr>
                <a:schemeClr val="accent1"/>
              </a:buClr>
              <a:buSzPts val="1440"/>
              <a:buFont typeface="Noto Sans Symbols"/>
              <a:buNone/>
            </a:pPr>
            <a:r>
              <a:t/>
            </a:r>
            <a:endParaRPr sz="1800">
              <a:solidFill>
                <a:schemeClr val="dk2"/>
              </a:solidFill>
              <a:latin typeface="Trebuchet MS"/>
              <a:ea typeface="Trebuchet MS"/>
              <a:cs typeface="Trebuchet MS"/>
              <a:sym typeface="Trebuchet MS"/>
            </a:endParaRPr>
          </a:p>
          <a:p>
            <a:pPr indent="-251460" lvl="0" marL="342900" marR="0" rtl="0" algn="l">
              <a:spcBef>
                <a:spcPts val="1000"/>
              </a:spcBef>
              <a:spcAft>
                <a:spcPts val="0"/>
              </a:spcAft>
              <a:buClr>
                <a:schemeClr val="accent1"/>
              </a:buClr>
              <a:buSzPts val="1440"/>
              <a:buFont typeface="Noto Sans Symbols"/>
              <a:buNone/>
            </a:pPr>
            <a:r>
              <a:t/>
            </a:r>
            <a:endParaRPr sz="1800">
              <a:solidFill>
                <a:schemeClr val="dk2"/>
              </a:solidFill>
              <a:latin typeface="Trebuchet MS"/>
              <a:ea typeface="Trebuchet MS"/>
              <a:cs typeface="Trebuchet MS"/>
              <a:sym typeface="Trebuchet MS"/>
            </a:endParaRPr>
          </a:p>
          <a:p>
            <a:pPr indent="-251460" lvl="0" marL="342900" marR="0" rtl="0" algn="l">
              <a:spcBef>
                <a:spcPts val="1000"/>
              </a:spcBef>
              <a:spcAft>
                <a:spcPts val="0"/>
              </a:spcAft>
              <a:buClr>
                <a:schemeClr val="accent1"/>
              </a:buClr>
              <a:buSzPts val="1440"/>
              <a:buFont typeface="Noto Sans Symbols"/>
              <a:buNone/>
            </a:pPr>
            <a:r>
              <a:t/>
            </a:r>
            <a:endParaRPr sz="1800">
              <a:solidFill>
                <a:schemeClr val="dk2"/>
              </a:solidFill>
              <a:latin typeface="Trebuchet MS"/>
              <a:ea typeface="Trebuchet MS"/>
              <a:cs typeface="Trebuchet MS"/>
              <a:sym typeface="Trebuchet MS"/>
            </a:endParaRPr>
          </a:p>
          <a:p>
            <a:pPr indent="-251460" lvl="0" marL="342900" marR="0" rtl="0" algn="l">
              <a:spcBef>
                <a:spcPts val="1000"/>
              </a:spcBef>
              <a:spcAft>
                <a:spcPts val="0"/>
              </a:spcAft>
              <a:buClr>
                <a:schemeClr val="accent1"/>
              </a:buClr>
              <a:buSzPts val="1440"/>
              <a:buFont typeface="Noto Sans Symbols"/>
              <a:buNone/>
            </a:pPr>
            <a:r>
              <a:t/>
            </a:r>
            <a:endParaRPr sz="1800">
              <a:solidFill>
                <a:schemeClr val="dk2"/>
              </a:solidFill>
              <a:latin typeface="Trebuchet MS"/>
              <a:ea typeface="Trebuchet MS"/>
              <a:cs typeface="Trebuchet MS"/>
              <a:sym typeface="Trebuchet MS"/>
            </a:endParaRPr>
          </a:p>
        </p:txBody>
      </p:sp>
      <p:sp>
        <p:nvSpPr>
          <p:cNvPr id="449" name="Google Shape;449;p29"/>
          <p:cNvSpPr txBox="1"/>
          <p:nvPr/>
        </p:nvSpPr>
        <p:spPr>
          <a:xfrm>
            <a:off x="5857696" y="3803904"/>
            <a:ext cx="5773472" cy="2987546"/>
          </a:xfrm>
          <a:prstGeom prst="rect">
            <a:avLst/>
          </a:prstGeom>
          <a:noFill/>
          <a:ln cap="flat" cmpd="sng" w="19050">
            <a:solidFill>
              <a:schemeClr val="dk1"/>
            </a:solidFill>
            <a:prstDash val="solid"/>
            <a:round/>
            <a:headEnd len="sm" w="sm" type="none"/>
            <a:tailEnd len="sm" w="sm" type="none"/>
          </a:ln>
        </p:spPr>
        <p:txBody>
          <a:bodyPr anchorCtr="0" anchor="t" bIns="0" lIns="0" spcFirstLastPara="1" rIns="0" wrap="square" tIns="0">
            <a:normAutofit lnSpcReduction="10000"/>
          </a:bodyPr>
          <a:lstStyle/>
          <a:p>
            <a:pPr indent="-342900" lvl="0" marL="342900" marR="0" rtl="0" algn="l">
              <a:spcBef>
                <a:spcPts val="0"/>
              </a:spcBef>
              <a:spcAft>
                <a:spcPts val="0"/>
              </a:spcAft>
              <a:buClr>
                <a:schemeClr val="accent1"/>
              </a:buClr>
              <a:buSzPts val="960"/>
              <a:buFont typeface="Noto Sans Symbols"/>
              <a:buChar char="►"/>
            </a:pPr>
            <a:r>
              <a:rPr lang="en-US" sz="1200">
                <a:solidFill>
                  <a:schemeClr val="dk2"/>
                </a:solidFill>
                <a:latin typeface="Trebuchet MS"/>
                <a:ea typeface="Trebuchet MS"/>
                <a:cs typeface="Trebuchet MS"/>
                <a:sym typeface="Trebuchet MS"/>
              </a:rPr>
              <a:t>Step 4: Plan the session’s activities (20mins)</a:t>
            </a:r>
            <a:endParaRPr/>
          </a:p>
          <a:p>
            <a:pPr indent="0" lvl="0" marL="0" marR="0" rtl="0" algn="l">
              <a:spcBef>
                <a:spcPts val="1000"/>
              </a:spcBef>
              <a:spcAft>
                <a:spcPts val="0"/>
              </a:spcAft>
              <a:buClr>
                <a:schemeClr val="accent1"/>
              </a:buClr>
              <a:buSzPts val="960"/>
              <a:buFont typeface="Noto Sans Symbols"/>
              <a:buNone/>
            </a:pPr>
            <a:r>
              <a:rPr lang="en-US" sz="1200">
                <a:solidFill>
                  <a:schemeClr val="dk2"/>
                </a:solidFill>
                <a:latin typeface="Trebuchet MS"/>
                <a:ea typeface="Trebuchet MS"/>
                <a:cs typeface="Trebuchet MS"/>
                <a:sym typeface="Trebuchet MS"/>
              </a:rPr>
              <a:t>As the session is an hour long, time should be divided into three 15-min activities or two 22-min activities.</a:t>
            </a:r>
            <a:endParaRPr/>
          </a:p>
          <a:p>
            <a:pPr indent="-285750" lvl="1" marL="742950" marR="0" rtl="0" algn="l">
              <a:spcBef>
                <a:spcPts val="1000"/>
              </a:spcBef>
              <a:spcAft>
                <a:spcPts val="0"/>
              </a:spcAft>
              <a:buClr>
                <a:schemeClr val="accent1"/>
              </a:buClr>
              <a:buSzPts val="960"/>
              <a:buFont typeface="Noto Sans Symbols"/>
              <a:buChar char="❖"/>
            </a:pPr>
            <a:r>
              <a:rPr b="0" i="0" lang="en-US" sz="1200" u="none" cap="none" strike="noStrike">
                <a:solidFill>
                  <a:schemeClr val="dk2"/>
                </a:solidFill>
                <a:latin typeface="Trebuchet MS"/>
                <a:ea typeface="Trebuchet MS"/>
                <a:cs typeface="Trebuchet MS"/>
                <a:sym typeface="Trebuchet MS"/>
              </a:rPr>
              <a:t>Activity 1: Platform Navigation Demonstration</a:t>
            </a:r>
            <a:endParaRPr/>
          </a:p>
          <a:p>
            <a:pPr indent="0" lvl="0" marL="0" marR="0" rtl="0" algn="l">
              <a:spcBef>
                <a:spcPts val="1000"/>
              </a:spcBef>
              <a:spcAft>
                <a:spcPts val="0"/>
              </a:spcAft>
              <a:buClr>
                <a:schemeClr val="accent1"/>
              </a:buClr>
              <a:buSzPts val="960"/>
              <a:buFont typeface="Noto Sans Symbols"/>
              <a:buNone/>
            </a:pPr>
            <a:r>
              <a:rPr lang="en-US" sz="1200">
                <a:solidFill>
                  <a:schemeClr val="dk2"/>
                </a:solidFill>
                <a:latin typeface="Trebuchet MS"/>
                <a:ea typeface="Trebuchet MS"/>
                <a:cs typeface="Trebuchet MS"/>
                <a:sym typeface="Trebuchet MS"/>
              </a:rPr>
              <a:t>Ask yourself: What platform features will you demonstrate? Complete the “Activity 1” section of the “Lesson Plan Template” worksheet. </a:t>
            </a:r>
            <a:endParaRPr/>
          </a:p>
          <a:p>
            <a:pPr indent="-285750" lvl="1" marL="742950" marR="0" rtl="0" algn="l">
              <a:spcBef>
                <a:spcPts val="1000"/>
              </a:spcBef>
              <a:spcAft>
                <a:spcPts val="0"/>
              </a:spcAft>
              <a:buClr>
                <a:schemeClr val="accent1"/>
              </a:buClr>
              <a:buSzPts val="960"/>
              <a:buFont typeface="Noto Sans Symbols"/>
              <a:buChar char="❖"/>
            </a:pPr>
            <a:r>
              <a:rPr b="0" i="0" lang="en-US" sz="1200" u="none" cap="none" strike="noStrike">
                <a:solidFill>
                  <a:schemeClr val="dk2"/>
                </a:solidFill>
                <a:latin typeface="Trebuchet MS"/>
                <a:ea typeface="Trebuchet MS"/>
                <a:cs typeface="Trebuchet MS"/>
                <a:sym typeface="Trebuchet MS"/>
              </a:rPr>
              <a:t>Plan other activities</a:t>
            </a:r>
            <a:endParaRPr/>
          </a:p>
          <a:p>
            <a:pPr indent="0" lvl="0" marL="0" marR="0" rtl="0" algn="l">
              <a:spcBef>
                <a:spcPts val="1000"/>
              </a:spcBef>
              <a:spcAft>
                <a:spcPts val="0"/>
              </a:spcAft>
              <a:buClr>
                <a:schemeClr val="accent1"/>
              </a:buClr>
              <a:buSzPts val="960"/>
              <a:buFont typeface="Noto Sans Symbols"/>
              <a:buNone/>
            </a:pPr>
            <a:r>
              <a:rPr lang="en-US" sz="1200">
                <a:solidFill>
                  <a:schemeClr val="dk2"/>
                </a:solidFill>
                <a:latin typeface="Trebuchet MS"/>
                <a:ea typeface="Trebuchet MS"/>
                <a:cs typeface="Trebuchet MS"/>
                <a:sym typeface="Trebuchet MS"/>
              </a:rPr>
              <a:t>Ask yourself: How will learner practice using the platform? Design a couple of activities for learners to navigate the platform (e.g. access resources such as the quiz and expert video, open different modules, etc). Complete the “Activity 2 and 3” sections of the “Lesson Plan Template” worksheet. </a:t>
            </a:r>
            <a:endParaRPr/>
          </a:p>
          <a:p>
            <a:pPr indent="0" lvl="0" marL="0" marR="0" rtl="0" algn="l">
              <a:spcBef>
                <a:spcPts val="1000"/>
              </a:spcBef>
              <a:spcAft>
                <a:spcPts val="0"/>
              </a:spcAft>
              <a:buClr>
                <a:schemeClr val="accent1"/>
              </a:buClr>
              <a:buSzPts val="960"/>
              <a:buFont typeface="Noto Sans Symbols"/>
              <a:buNone/>
            </a:pPr>
            <a:r>
              <a:rPr lang="en-US" sz="1200">
                <a:solidFill>
                  <a:schemeClr val="dk2"/>
                </a:solidFill>
                <a:latin typeface="Trebuchet MS"/>
                <a:ea typeface="Trebuchet MS"/>
                <a:cs typeface="Trebuchet MS"/>
                <a:sym typeface="Trebuchet MS"/>
              </a:rPr>
              <a:t>Throughout the development of activities, complete the “Encourage Active Participation” column. </a:t>
            </a:r>
            <a:endParaRPr/>
          </a:p>
          <a:p>
            <a:pPr indent="-281940" lvl="0" marL="342900" marR="0" rtl="0" algn="l">
              <a:spcBef>
                <a:spcPts val="1000"/>
              </a:spcBef>
              <a:spcAft>
                <a:spcPts val="0"/>
              </a:spcAft>
              <a:buClr>
                <a:schemeClr val="accent1"/>
              </a:buClr>
              <a:buSzPts val="960"/>
              <a:buFont typeface="Noto Sans Symbols"/>
              <a:buNone/>
            </a:pPr>
            <a:r>
              <a:t/>
            </a:r>
            <a:endParaRPr sz="1200">
              <a:solidFill>
                <a:schemeClr val="dk2"/>
              </a:solidFill>
              <a:latin typeface="Trebuchet MS"/>
              <a:ea typeface="Trebuchet MS"/>
              <a:cs typeface="Trebuchet MS"/>
              <a:sym typeface="Trebuchet MS"/>
            </a:endParaRPr>
          </a:p>
          <a:p>
            <a:pPr indent="-281940" lvl="0" marL="342900" marR="0" rtl="0" algn="l">
              <a:spcBef>
                <a:spcPts val="1000"/>
              </a:spcBef>
              <a:spcAft>
                <a:spcPts val="0"/>
              </a:spcAft>
              <a:buClr>
                <a:schemeClr val="accent1"/>
              </a:buClr>
              <a:buSzPts val="960"/>
              <a:buFont typeface="Noto Sans Symbols"/>
              <a:buNone/>
            </a:pPr>
            <a:r>
              <a:t/>
            </a:r>
            <a:endParaRPr sz="1200">
              <a:solidFill>
                <a:schemeClr val="dk2"/>
              </a:solidFill>
              <a:latin typeface="Trebuchet MS"/>
              <a:ea typeface="Trebuchet MS"/>
              <a:cs typeface="Trebuchet MS"/>
              <a:sym typeface="Trebuchet MS"/>
            </a:endParaRPr>
          </a:p>
          <a:p>
            <a:pPr indent="-281940" lvl="0" marL="342900" marR="0" rtl="0" algn="l">
              <a:spcBef>
                <a:spcPts val="1000"/>
              </a:spcBef>
              <a:spcAft>
                <a:spcPts val="0"/>
              </a:spcAft>
              <a:buClr>
                <a:schemeClr val="accent1"/>
              </a:buClr>
              <a:buSzPts val="960"/>
              <a:buFont typeface="Noto Sans Symbols"/>
              <a:buNone/>
            </a:pPr>
            <a:r>
              <a:t/>
            </a:r>
            <a:endParaRPr sz="1200">
              <a:solidFill>
                <a:schemeClr val="dk2"/>
              </a:solidFill>
              <a:latin typeface="Trebuchet MS"/>
              <a:ea typeface="Trebuchet MS"/>
              <a:cs typeface="Trebuchet MS"/>
              <a:sym typeface="Trebuchet MS"/>
            </a:endParaRPr>
          </a:p>
        </p:txBody>
      </p:sp>
      <p:cxnSp>
        <p:nvCxnSpPr>
          <p:cNvPr id="450" name="Google Shape;450;p29"/>
          <p:cNvCxnSpPr/>
          <p:nvPr/>
        </p:nvCxnSpPr>
        <p:spPr>
          <a:xfrm flipH="1" rot="10800000">
            <a:off x="4529890" y="1641997"/>
            <a:ext cx="1185000" cy="644400"/>
          </a:xfrm>
          <a:prstGeom prst="curvedConnector3">
            <a:avLst>
              <a:gd fmla="val 50000" name="adj1"/>
            </a:avLst>
          </a:prstGeom>
          <a:noFill/>
          <a:ln cap="rnd" cmpd="sng" w="12700">
            <a:solidFill>
              <a:schemeClr val="accent1"/>
            </a:solidFill>
            <a:prstDash val="solid"/>
            <a:round/>
            <a:headEnd len="sm" w="sm" type="none"/>
            <a:tailEnd len="med" w="med" type="triangle"/>
          </a:ln>
        </p:spPr>
      </p:cxnSp>
      <p:cxnSp>
        <p:nvCxnSpPr>
          <p:cNvPr id="451" name="Google Shape;451;p29"/>
          <p:cNvCxnSpPr/>
          <p:nvPr/>
        </p:nvCxnSpPr>
        <p:spPr>
          <a:xfrm flipH="1">
            <a:off x="4472790" y="2939516"/>
            <a:ext cx="1253400" cy="1086300"/>
          </a:xfrm>
          <a:prstGeom prst="curvedConnector3">
            <a:avLst>
              <a:gd fmla="val 50000" name="adj1"/>
            </a:avLst>
          </a:prstGeom>
          <a:noFill/>
          <a:ln cap="rnd" cmpd="sng" w="12700">
            <a:solidFill>
              <a:schemeClr val="accent1"/>
            </a:solidFill>
            <a:prstDash val="solid"/>
            <a:round/>
            <a:headEnd len="sm" w="sm" type="none"/>
            <a:tailEnd len="med" w="med" type="triangle"/>
          </a:ln>
        </p:spPr>
      </p:cxnSp>
      <p:cxnSp>
        <p:nvCxnSpPr>
          <p:cNvPr id="452" name="Google Shape;452;p29"/>
          <p:cNvCxnSpPr/>
          <p:nvPr/>
        </p:nvCxnSpPr>
        <p:spPr>
          <a:xfrm flipH="1" rot="10800000">
            <a:off x="4513064" y="4561257"/>
            <a:ext cx="1213200" cy="372900"/>
          </a:xfrm>
          <a:prstGeom prst="curvedConnector3">
            <a:avLst>
              <a:gd fmla="val 50000" name="adj1"/>
            </a:avLst>
          </a:prstGeom>
          <a:noFill/>
          <a:ln cap="rnd" cmpd="sng" w="12700">
            <a:solidFill>
              <a:schemeClr val="accent1"/>
            </a:solidFill>
            <a:prstDash val="solid"/>
            <a:round/>
            <a:headEnd len="sm" w="sm" type="none"/>
            <a:tailEnd len="med" w="med" type="triangle"/>
          </a:ln>
        </p:spPr>
      </p:cxnSp>
      <p:sp>
        <p:nvSpPr>
          <p:cNvPr id="453" name="Google Shape;453;p29"/>
          <p:cNvSpPr txBox="1"/>
          <p:nvPr/>
        </p:nvSpPr>
        <p:spPr>
          <a:xfrm>
            <a:off x="352585" y="1641893"/>
            <a:ext cx="3930997" cy="1600837"/>
          </a:xfrm>
          <a:prstGeom prst="rect">
            <a:avLst/>
          </a:prstGeom>
          <a:noFill/>
          <a:ln cap="flat" cmpd="sng" w="19050">
            <a:solidFill>
              <a:schemeClr val="dk1"/>
            </a:solidFill>
            <a:prstDash val="solid"/>
            <a:round/>
            <a:headEnd len="sm" w="sm" type="none"/>
            <a:tailEnd len="sm" w="sm" type="none"/>
          </a:ln>
        </p:spPr>
        <p:txBody>
          <a:bodyPr anchorCtr="0" anchor="t" bIns="0" lIns="0" spcFirstLastPara="1" rIns="0" wrap="square" tIns="0">
            <a:normAutofit/>
          </a:bodyPr>
          <a:lstStyle/>
          <a:p>
            <a:pPr indent="-342900" lvl="0" marL="342900" marR="0" rtl="0" algn="l">
              <a:spcBef>
                <a:spcPts val="0"/>
              </a:spcBef>
              <a:spcAft>
                <a:spcPts val="0"/>
              </a:spcAft>
              <a:buClr>
                <a:schemeClr val="accent1"/>
              </a:buClr>
              <a:buSzPts val="960"/>
              <a:buFont typeface="Noto Sans Symbols"/>
              <a:buChar char="►"/>
            </a:pPr>
            <a:r>
              <a:rPr lang="en-US" sz="1200">
                <a:solidFill>
                  <a:schemeClr val="dk2"/>
                </a:solidFill>
                <a:latin typeface="Trebuchet MS"/>
                <a:ea typeface="Trebuchet MS"/>
                <a:cs typeface="Trebuchet MS"/>
                <a:sym typeface="Trebuchet MS"/>
              </a:rPr>
              <a:t>Step 1: Get ready for the activity (5mins)</a:t>
            </a:r>
            <a:endParaRPr/>
          </a:p>
          <a:p>
            <a:pPr indent="-342900" lvl="0" marL="342900" marR="0" rtl="0" algn="ctr">
              <a:spcBef>
                <a:spcPts val="1000"/>
              </a:spcBef>
              <a:spcAft>
                <a:spcPts val="0"/>
              </a:spcAft>
              <a:buClr>
                <a:schemeClr val="accent1"/>
              </a:buClr>
              <a:buSzPts val="960"/>
              <a:buFont typeface="Noto Sans Symbols"/>
              <a:buChar char="❖"/>
            </a:pPr>
            <a:r>
              <a:rPr lang="en-US" sz="1200">
                <a:solidFill>
                  <a:schemeClr val="dk2"/>
                </a:solidFill>
                <a:latin typeface="Trebuchet MS"/>
                <a:ea typeface="Trebuchet MS"/>
                <a:cs typeface="Trebuchet MS"/>
                <a:sym typeface="Trebuchet MS"/>
              </a:rPr>
              <a:t>Set up pairs again</a:t>
            </a:r>
            <a:endParaRPr/>
          </a:p>
          <a:p>
            <a:pPr indent="-342900" lvl="0" marL="342900" marR="0" rtl="0" algn="ctr">
              <a:spcBef>
                <a:spcPts val="1000"/>
              </a:spcBef>
              <a:spcAft>
                <a:spcPts val="0"/>
              </a:spcAft>
              <a:buClr>
                <a:schemeClr val="accent1"/>
              </a:buClr>
              <a:buSzPts val="960"/>
              <a:buFont typeface="Noto Sans Symbols"/>
              <a:buChar char="❖"/>
            </a:pPr>
            <a:r>
              <a:rPr lang="en-US" sz="1200">
                <a:solidFill>
                  <a:schemeClr val="dk2"/>
                </a:solidFill>
                <a:latin typeface="Trebuchet MS"/>
                <a:ea typeface="Trebuchet MS"/>
                <a:cs typeface="Trebuchet MS"/>
                <a:sym typeface="Trebuchet MS"/>
              </a:rPr>
              <a:t>Access a computer or tablet</a:t>
            </a:r>
            <a:endParaRPr/>
          </a:p>
          <a:p>
            <a:pPr indent="-342900" lvl="0" marL="342900" marR="0" rtl="0" algn="ctr">
              <a:spcBef>
                <a:spcPts val="1000"/>
              </a:spcBef>
              <a:spcAft>
                <a:spcPts val="0"/>
              </a:spcAft>
              <a:buClr>
                <a:schemeClr val="accent1"/>
              </a:buClr>
              <a:buSzPts val="960"/>
              <a:buFont typeface="Noto Sans Symbols"/>
              <a:buChar char="❖"/>
            </a:pPr>
            <a:r>
              <a:rPr lang="en-US" sz="1200">
                <a:solidFill>
                  <a:schemeClr val="dk2"/>
                </a:solidFill>
                <a:latin typeface="Trebuchet MS"/>
                <a:ea typeface="Trebuchet MS"/>
                <a:cs typeface="Trebuchet MS"/>
                <a:sym typeface="Trebuchet MS"/>
              </a:rPr>
              <a:t>Access the platform</a:t>
            </a:r>
            <a:endParaRPr/>
          </a:p>
          <a:p>
            <a:pPr indent="-281940" lvl="0" marL="342900" marR="0" rtl="0" algn="ctr">
              <a:spcBef>
                <a:spcPts val="1000"/>
              </a:spcBef>
              <a:spcAft>
                <a:spcPts val="0"/>
              </a:spcAft>
              <a:buClr>
                <a:schemeClr val="accent1"/>
              </a:buClr>
              <a:buSzPts val="960"/>
              <a:buFont typeface="Noto Sans Symbols"/>
              <a:buNone/>
            </a:pPr>
            <a:r>
              <a:t/>
            </a:r>
            <a:endParaRPr sz="1200">
              <a:solidFill>
                <a:schemeClr val="dk2"/>
              </a:solidFill>
              <a:latin typeface="Trebuchet MS"/>
              <a:ea typeface="Trebuchet MS"/>
              <a:cs typeface="Trebuchet MS"/>
              <a:sym typeface="Trebuchet MS"/>
            </a:endParaRPr>
          </a:p>
          <a:p>
            <a:pPr indent="-281940" lvl="0" marL="342900" marR="0" rtl="0" algn="l">
              <a:spcBef>
                <a:spcPts val="1000"/>
              </a:spcBef>
              <a:spcAft>
                <a:spcPts val="0"/>
              </a:spcAft>
              <a:buClr>
                <a:schemeClr val="accent1"/>
              </a:buClr>
              <a:buSzPts val="960"/>
              <a:buFont typeface="Noto Sans Symbols"/>
              <a:buNone/>
            </a:pPr>
            <a:r>
              <a:t/>
            </a:r>
            <a:endParaRPr sz="1200">
              <a:solidFill>
                <a:schemeClr val="dk2"/>
              </a:solidFill>
              <a:latin typeface="Trebuchet MS"/>
              <a:ea typeface="Trebuchet MS"/>
              <a:cs typeface="Trebuchet MS"/>
              <a:sym typeface="Trebuchet MS"/>
            </a:endParaRPr>
          </a:p>
          <a:p>
            <a:pPr indent="-281940" lvl="0" marL="342900" marR="0" rtl="0" algn="l">
              <a:spcBef>
                <a:spcPts val="1000"/>
              </a:spcBef>
              <a:spcAft>
                <a:spcPts val="0"/>
              </a:spcAft>
              <a:buClr>
                <a:schemeClr val="accent1"/>
              </a:buClr>
              <a:buSzPts val="960"/>
              <a:buFont typeface="Noto Sans Symbols"/>
              <a:buNone/>
            </a:pPr>
            <a:r>
              <a:t/>
            </a:r>
            <a:endParaRPr sz="1200">
              <a:solidFill>
                <a:schemeClr val="dk2"/>
              </a:solidFill>
              <a:latin typeface="Trebuchet MS"/>
              <a:ea typeface="Trebuchet MS"/>
              <a:cs typeface="Trebuchet MS"/>
              <a:sym typeface="Trebuchet MS"/>
            </a:endParaRPr>
          </a:p>
          <a:p>
            <a:pPr indent="-281940" lvl="0" marL="342900" marR="0" rtl="0" algn="l">
              <a:spcBef>
                <a:spcPts val="1000"/>
              </a:spcBef>
              <a:spcAft>
                <a:spcPts val="0"/>
              </a:spcAft>
              <a:buClr>
                <a:schemeClr val="accent1"/>
              </a:buClr>
              <a:buSzPts val="960"/>
              <a:buFont typeface="Noto Sans Symbols"/>
              <a:buNone/>
            </a:pPr>
            <a:r>
              <a:t/>
            </a:r>
            <a:endParaRPr sz="1200">
              <a:solidFill>
                <a:schemeClr val="dk2"/>
              </a:solidFill>
              <a:latin typeface="Trebuchet MS"/>
              <a:ea typeface="Trebuchet MS"/>
              <a:cs typeface="Trebuchet MS"/>
              <a:sym typeface="Trebuchet MS"/>
            </a:endParaRPr>
          </a:p>
        </p:txBody>
      </p:sp>
      <p:sp>
        <p:nvSpPr>
          <p:cNvPr id="454" name="Google Shape;454;p29"/>
          <p:cNvSpPr txBox="1"/>
          <p:nvPr/>
        </p:nvSpPr>
        <p:spPr>
          <a:xfrm>
            <a:off x="352585" y="5430450"/>
            <a:ext cx="4016220" cy="1248488"/>
          </a:xfrm>
          <a:prstGeom prst="rect">
            <a:avLst/>
          </a:prstGeom>
          <a:noFill/>
          <a:ln cap="flat" cmpd="sng" w="19050">
            <a:solidFill>
              <a:schemeClr val="dk1"/>
            </a:solidFill>
            <a:prstDash val="solid"/>
            <a:round/>
            <a:headEnd len="sm" w="sm" type="none"/>
            <a:tailEnd len="sm" w="sm" type="none"/>
          </a:ln>
        </p:spPr>
        <p:txBody>
          <a:bodyPr anchorCtr="0" anchor="t" bIns="0" lIns="0" spcFirstLastPara="1" rIns="0" wrap="square" tIns="0">
            <a:normAutofit/>
          </a:bodyPr>
          <a:lstStyle/>
          <a:p>
            <a:pPr indent="-342900" lvl="0" marL="342900" marR="0" rtl="0" algn="l">
              <a:spcBef>
                <a:spcPts val="0"/>
              </a:spcBef>
              <a:spcAft>
                <a:spcPts val="0"/>
              </a:spcAft>
              <a:buClr>
                <a:schemeClr val="accent1"/>
              </a:buClr>
              <a:buSzPts val="960"/>
              <a:buFont typeface="Noto Sans Symbols"/>
              <a:buChar char="►"/>
            </a:pPr>
            <a:r>
              <a:rPr lang="en-US" sz="1200">
                <a:solidFill>
                  <a:schemeClr val="dk2"/>
                </a:solidFill>
                <a:latin typeface="Trebuchet MS"/>
                <a:ea typeface="Trebuchet MS"/>
                <a:cs typeface="Trebuchet MS"/>
                <a:sym typeface="Trebuchet MS"/>
              </a:rPr>
              <a:t>Step 5: Sharing and Reflection (5mins)</a:t>
            </a:r>
            <a:endParaRPr/>
          </a:p>
          <a:p>
            <a:pPr indent="0" lvl="0" marL="0" marR="0" rtl="0" algn="l">
              <a:spcBef>
                <a:spcPts val="1000"/>
              </a:spcBef>
              <a:spcAft>
                <a:spcPts val="0"/>
              </a:spcAft>
              <a:buClr>
                <a:schemeClr val="accent1"/>
              </a:buClr>
              <a:buSzPts val="960"/>
              <a:buFont typeface="Noto Sans Symbols"/>
              <a:buNone/>
            </a:pPr>
            <a:r>
              <a:rPr lang="en-US" sz="1200">
                <a:solidFill>
                  <a:schemeClr val="dk2"/>
                </a:solidFill>
                <a:latin typeface="Trebuchet MS"/>
                <a:ea typeface="Trebuchet MS"/>
                <a:cs typeface="Trebuchet MS"/>
                <a:sym typeface="Trebuchet MS"/>
              </a:rPr>
              <a:t>In pairs, share: </a:t>
            </a:r>
            <a:endParaRPr/>
          </a:p>
          <a:p>
            <a:pPr indent="-285750" lvl="1" marL="742950" marR="0" rtl="0" algn="l">
              <a:spcBef>
                <a:spcPts val="1000"/>
              </a:spcBef>
              <a:spcAft>
                <a:spcPts val="0"/>
              </a:spcAft>
              <a:buClr>
                <a:schemeClr val="accent1"/>
              </a:buClr>
              <a:buSzPts val="960"/>
              <a:buFont typeface="Noto Sans Symbols"/>
              <a:buChar char="❖"/>
            </a:pPr>
            <a:r>
              <a:rPr b="0" i="0" lang="en-US" sz="1200" u="none" cap="none" strike="noStrike">
                <a:solidFill>
                  <a:schemeClr val="dk2"/>
                </a:solidFill>
                <a:latin typeface="Trebuchet MS"/>
                <a:ea typeface="Trebuchet MS"/>
                <a:cs typeface="Trebuchet MS"/>
                <a:sym typeface="Trebuchet MS"/>
              </a:rPr>
              <a:t>One facilitation strategy</a:t>
            </a:r>
            <a:endParaRPr/>
          </a:p>
          <a:p>
            <a:pPr indent="-285750" lvl="1" marL="742950" marR="0" rtl="0" algn="l">
              <a:spcBef>
                <a:spcPts val="1000"/>
              </a:spcBef>
              <a:spcAft>
                <a:spcPts val="0"/>
              </a:spcAft>
              <a:buClr>
                <a:schemeClr val="accent1"/>
              </a:buClr>
              <a:buSzPts val="960"/>
              <a:buFont typeface="Noto Sans Symbols"/>
              <a:buChar char="❖"/>
            </a:pPr>
            <a:r>
              <a:rPr b="0" i="0" lang="en-US" sz="1200" u="none" cap="none" strike="noStrike">
                <a:solidFill>
                  <a:schemeClr val="dk2"/>
                </a:solidFill>
                <a:latin typeface="Trebuchet MS"/>
                <a:ea typeface="Trebuchet MS"/>
                <a:cs typeface="Trebuchet MS"/>
                <a:sym typeface="Trebuchet MS"/>
              </a:rPr>
              <a:t>One learner engagement idea</a:t>
            </a:r>
            <a:endParaRPr/>
          </a:p>
          <a:p>
            <a:pPr indent="0" lvl="0" marL="0" marR="0" rtl="0" algn="l">
              <a:spcBef>
                <a:spcPts val="1000"/>
              </a:spcBef>
              <a:spcAft>
                <a:spcPts val="0"/>
              </a:spcAft>
              <a:buClr>
                <a:schemeClr val="accent1"/>
              </a:buClr>
              <a:buSzPts val="1440"/>
              <a:buFont typeface="Noto Sans Symbols"/>
              <a:buNone/>
            </a:pPr>
            <a:r>
              <a:t/>
            </a:r>
            <a:endParaRPr sz="1800">
              <a:solidFill>
                <a:schemeClr val="dk2"/>
              </a:solidFill>
              <a:latin typeface="Trebuchet MS"/>
              <a:ea typeface="Trebuchet MS"/>
              <a:cs typeface="Trebuchet MS"/>
              <a:sym typeface="Trebuchet MS"/>
            </a:endParaRPr>
          </a:p>
          <a:p>
            <a:pPr indent="-251460" lvl="0" marL="342900" marR="0" rtl="0" algn="l">
              <a:spcBef>
                <a:spcPts val="1000"/>
              </a:spcBef>
              <a:spcAft>
                <a:spcPts val="0"/>
              </a:spcAft>
              <a:buClr>
                <a:schemeClr val="accent1"/>
              </a:buClr>
              <a:buSzPts val="1440"/>
              <a:buFont typeface="Noto Sans Symbols"/>
              <a:buNone/>
            </a:pPr>
            <a:r>
              <a:t/>
            </a:r>
            <a:endParaRPr sz="1800">
              <a:solidFill>
                <a:schemeClr val="dk2"/>
              </a:solidFill>
              <a:latin typeface="Trebuchet MS"/>
              <a:ea typeface="Trebuchet MS"/>
              <a:cs typeface="Trebuchet MS"/>
              <a:sym typeface="Trebuchet MS"/>
            </a:endParaRPr>
          </a:p>
          <a:p>
            <a:pPr indent="-251460" lvl="0" marL="342900" marR="0" rtl="0" algn="l">
              <a:spcBef>
                <a:spcPts val="1000"/>
              </a:spcBef>
              <a:spcAft>
                <a:spcPts val="0"/>
              </a:spcAft>
              <a:buClr>
                <a:schemeClr val="accent1"/>
              </a:buClr>
              <a:buSzPts val="1440"/>
              <a:buFont typeface="Noto Sans Symbols"/>
              <a:buNone/>
            </a:pPr>
            <a:r>
              <a:t/>
            </a:r>
            <a:endParaRPr sz="1800">
              <a:solidFill>
                <a:schemeClr val="dk2"/>
              </a:solidFill>
              <a:latin typeface="Trebuchet MS"/>
              <a:ea typeface="Trebuchet MS"/>
              <a:cs typeface="Trebuchet MS"/>
              <a:sym typeface="Trebuchet MS"/>
            </a:endParaRPr>
          </a:p>
          <a:p>
            <a:pPr indent="-251460" lvl="0" marL="342900" marR="0" rtl="0" algn="l">
              <a:spcBef>
                <a:spcPts val="1000"/>
              </a:spcBef>
              <a:spcAft>
                <a:spcPts val="0"/>
              </a:spcAft>
              <a:buClr>
                <a:schemeClr val="accent1"/>
              </a:buClr>
              <a:buSzPts val="1440"/>
              <a:buFont typeface="Noto Sans Symbols"/>
              <a:buNone/>
            </a:pPr>
            <a:r>
              <a:t/>
            </a:r>
            <a:endParaRPr sz="1800">
              <a:solidFill>
                <a:schemeClr val="dk2"/>
              </a:solidFill>
              <a:latin typeface="Trebuchet MS"/>
              <a:ea typeface="Trebuchet MS"/>
              <a:cs typeface="Trebuchet MS"/>
              <a:sym typeface="Trebuchet MS"/>
            </a:endParaRPr>
          </a:p>
          <a:p>
            <a:pPr indent="-251460" lvl="0" marL="342900" marR="0" rtl="0" algn="l">
              <a:spcBef>
                <a:spcPts val="1000"/>
              </a:spcBef>
              <a:spcAft>
                <a:spcPts val="0"/>
              </a:spcAft>
              <a:buClr>
                <a:schemeClr val="accent1"/>
              </a:buClr>
              <a:buSzPts val="1440"/>
              <a:buFont typeface="Noto Sans Symbols"/>
              <a:buNone/>
            </a:pPr>
            <a:r>
              <a:t/>
            </a:r>
            <a:endParaRPr sz="1800">
              <a:solidFill>
                <a:schemeClr val="dk2"/>
              </a:solidFill>
              <a:latin typeface="Trebuchet MS"/>
              <a:ea typeface="Trebuchet MS"/>
              <a:cs typeface="Trebuchet MS"/>
              <a:sym typeface="Trebuchet MS"/>
            </a:endParaRPr>
          </a:p>
        </p:txBody>
      </p:sp>
      <p:cxnSp>
        <p:nvCxnSpPr>
          <p:cNvPr id="455" name="Google Shape;455;p29"/>
          <p:cNvCxnSpPr/>
          <p:nvPr/>
        </p:nvCxnSpPr>
        <p:spPr>
          <a:xfrm flipH="1">
            <a:off x="4529790" y="5805376"/>
            <a:ext cx="1196400" cy="471900"/>
          </a:xfrm>
          <a:prstGeom prst="curvedConnector3">
            <a:avLst>
              <a:gd fmla="val 50000" name="adj1"/>
            </a:avLst>
          </a:prstGeom>
          <a:noFill/>
          <a:ln cap="rnd" cmpd="sng" w="12700">
            <a:solidFill>
              <a:schemeClr val="accent1"/>
            </a:solidFill>
            <a:prstDash val="solid"/>
            <a:round/>
            <a:headEnd len="sm" w="sm" type="none"/>
            <a:tailEnd len="med" w="med" type="triangle"/>
          </a:ln>
        </p:spPr>
      </p:cxn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30"/>
          <p:cNvSpPr/>
          <p:nvPr/>
        </p:nvSpPr>
        <p:spPr>
          <a:xfrm>
            <a:off x="6776720" y="1554480"/>
            <a:ext cx="4937760" cy="4958080"/>
          </a:xfrm>
          <a:prstGeom prst="roundRect">
            <a:avLst>
              <a:gd fmla="val 16667" name="adj"/>
            </a:avLst>
          </a:prstGeom>
          <a:solidFill>
            <a:srgbClr val="3E781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462" name="Google Shape;462;p30"/>
          <p:cNvSpPr txBox="1"/>
          <p:nvPr>
            <p:ph type="title"/>
          </p:nvPr>
        </p:nvSpPr>
        <p:spPr>
          <a:xfrm>
            <a:off x="645765" y="1022669"/>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Trainer Portfolio Link</a:t>
            </a:r>
            <a:endParaRPr>
              <a:solidFill>
                <a:srgbClr val="255839"/>
              </a:solidFill>
            </a:endParaRPr>
          </a:p>
        </p:txBody>
      </p:sp>
      <p:sp>
        <p:nvSpPr>
          <p:cNvPr id="463" name="Google Shape;463;p30"/>
          <p:cNvSpPr txBox="1"/>
          <p:nvPr>
            <p:ph idx="1" type="body"/>
          </p:nvPr>
        </p:nvSpPr>
        <p:spPr>
          <a:xfrm>
            <a:off x="645765" y="2066412"/>
            <a:ext cx="5792984" cy="4156588"/>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SzPts val="1440"/>
              <a:buNone/>
            </a:pPr>
            <a:r>
              <a:rPr lang="en-US"/>
              <a:t>This module contributes to the Trainer Portfolio through:</a:t>
            </a:r>
            <a:endParaRPr/>
          </a:p>
          <a:p>
            <a:pPr indent="0" lvl="0" marL="0" rtl="0" algn="l">
              <a:spcBef>
                <a:spcPts val="1000"/>
              </a:spcBef>
              <a:spcAft>
                <a:spcPts val="0"/>
              </a:spcAft>
              <a:buSzPts val="1440"/>
              <a:buNone/>
            </a:pPr>
            <a:r>
              <a:t/>
            </a:r>
            <a:endParaRPr/>
          </a:p>
          <a:p>
            <a:pPr indent="0" lvl="0" marL="0" rtl="0" algn="l">
              <a:spcBef>
                <a:spcPts val="1000"/>
              </a:spcBef>
              <a:spcAft>
                <a:spcPts val="0"/>
              </a:spcAft>
              <a:buSzPts val="1440"/>
              <a:buNone/>
            </a:pPr>
            <a:r>
              <a:t/>
            </a:r>
            <a:endParaRPr/>
          </a:p>
          <a:p>
            <a:pPr indent="-342900" lvl="0" marL="342900" rtl="0" algn="l">
              <a:spcBef>
                <a:spcPts val="1000"/>
              </a:spcBef>
              <a:spcAft>
                <a:spcPts val="0"/>
              </a:spcAft>
              <a:buSzPts val="1440"/>
              <a:buChar char="►"/>
            </a:pPr>
            <a:r>
              <a:rPr b="1" lang="en-US"/>
              <a:t>LMS/curriculum navigation task and lesson plan outline</a:t>
            </a:r>
            <a:endParaRPr/>
          </a:p>
        </p:txBody>
      </p:sp>
      <p:pic>
        <p:nvPicPr>
          <p:cNvPr id="464" name="Google Shape;464;p30"/>
          <p:cNvPicPr preferRelativeResize="0"/>
          <p:nvPr/>
        </p:nvPicPr>
        <p:blipFill rotWithShape="1">
          <a:blip r:embed="rId3">
            <a:alphaModFix/>
          </a:blip>
          <a:srcRect b="0" l="2052" r="2052" t="0"/>
          <a:stretch/>
        </p:blipFill>
        <p:spPr>
          <a:xfrm>
            <a:off x="7142788" y="1844040"/>
            <a:ext cx="4199289" cy="4378960"/>
          </a:xfrm>
          <a:custGeom>
            <a:rect b="b" l="l" r="r" t="t"/>
            <a:pathLst>
              <a:path extrusionOk="0" h="1727676" w="3191634">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31"/>
          <p:cNvSpPr txBox="1"/>
          <p:nvPr>
            <p:ph type="title"/>
          </p:nvPr>
        </p:nvSpPr>
        <p:spPr>
          <a:xfrm>
            <a:off x="399369" y="788988"/>
            <a:ext cx="8596668" cy="6604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Reflection Questions</a:t>
            </a:r>
            <a:endParaRPr>
              <a:solidFill>
                <a:srgbClr val="255839"/>
              </a:solidFill>
            </a:endParaRPr>
          </a:p>
        </p:txBody>
      </p:sp>
      <p:sp>
        <p:nvSpPr>
          <p:cNvPr id="471" name="Google Shape;471;p31"/>
          <p:cNvSpPr txBox="1"/>
          <p:nvPr>
            <p:ph idx="2" type="body"/>
          </p:nvPr>
        </p:nvSpPr>
        <p:spPr>
          <a:xfrm>
            <a:off x="399369" y="1449388"/>
            <a:ext cx="9313591" cy="5157229"/>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SzPts val="1440"/>
              <a:buNone/>
            </a:pPr>
            <a:r>
              <a:rPr lang="en-US"/>
              <a:t>Reflection questions:</a:t>
            </a:r>
            <a:endParaRPr/>
          </a:p>
          <a:p>
            <a:pPr indent="-342900" lvl="0" marL="342900" rtl="0" algn="l">
              <a:spcBef>
                <a:spcPts val="1000"/>
              </a:spcBef>
              <a:spcAft>
                <a:spcPts val="0"/>
              </a:spcAft>
              <a:buSzPts val="1440"/>
              <a:buChar char="►"/>
            </a:pPr>
            <a:r>
              <a:rPr lang="en-US"/>
              <a:t>What did this activity help you understand about facilitating online or blended learning? </a:t>
            </a:r>
            <a:endParaRPr/>
          </a:p>
          <a:p>
            <a:pPr indent="-342900" lvl="0" marL="342900" rtl="0" algn="l">
              <a:spcBef>
                <a:spcPts val="1000"/>
              </a:spcBef>
              <a:spcAft>
                <a:spcPts val="0"/>
              </a:spcAft>
              <a:buSzPts val="1440"/>
              <a:buChar char="►"/>
            </a:pPr>
            <a:r>
              <a:rPr lang="en-US"/>
              <a:t>What strategies or approaches would be most effective for supporting learners when navigating the ESE course? </a:t>
            </a:r>
            <a:endParaRPr/>
          </a:p>
          <a:p>
            <a:pPr indent="-342900" lvl="0" marL="342900" rtl="0" algn="l">
              <a:spcBef>
                <a:spcPts val="1000"/>
              </a:spcBef>
              <a:spcAft>
                <a:spcPts val="0"/>
              </a:spcAft>
              <a:buSzPts val="1440"/>
              <a:buChar char="►"/>
            </a:pPr>
            <a:r>
              <a:rPr lang="en-US"/>
              <a:t>How could you adapt your facilitation approach to suit the needs, digital competences, or learning preferences of your own learners? </a:t>
            </a:r>
            <a:endParaRPr/>
          </a:p>
          <a:p>
            <a:pPr indent="-342900" lvl="0" marL="342900" rtl="0" algn="l">
              <a:spcBef>
                <a:spcPts val="1000"/>
              </a:spcBef>
              <a:spcAft>
                <a:spcPts val="0"/>
              </a:spcAft>
              <a:buSzPts val="1440"/>
              <a:buChar char="►"/>
            </a:pPr>
            <a:r>
              <a:rPr lang="en-US"/>
              <a:t>Which elements of your facilitation plan would be most important for promoting learner engagement, confidence and participation?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32"/>
          <p:cNvSpPr txBox="1"/>
          <p:nvPr>
            <p:ph type="title"/>
          </p:nvPr>
        </p:nvSpPr>
        <p:spPr>
          <a:xfrm>
            <a:off x="677334" y="609600"/>
            <a:ext cx="8596668" cy="839788"/>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rgbClr val="255839"/>
              </a:buClr>
              <a:buSzPct val="100000"/>
              <a:buFont typeface="Trebuchet MS"/>
              <a:buNone/>
            </a:pPr>
            <a:r>
              <a:rPr lang="en-US">
                <a:solidFill>
                  <a:srgbClr val="255839"/>
                </a:solidFill>
              </a:rPr>
              <a:t>Self-Directed Learning Task: </a:t>
            </a:r>
            <a:br>
              <a:rPr lang="en-US">
                <a:solidFill>
                  <a:srgbClr val="255839"/>
                </a:solidFill>
              </a:rPr>
            </a:br>
            <a:r>
              <a:rPr lang="en-US">
                <a:solidFill>
                  <a:srgbClr val="255839"/>
                </a:solidFill>
              </a:rPr>
              <a:t>Supporting Learners in Online-Learning Environments</a:t>
            </a:r>
            <a:endParaRPr>
              <a:solidFill>
                <a:srgbClr val="255839"/>
              </a:solidFill>
            </a:endParaRPr>
          </a:p>
        </p:txBody>
      </p:sp>
      <p:sp>
        <p:nvSpPr>
          <p:cNvPr id="478" name="Google Shape;478;p32"/>
          <p:cNvSpPr/>
          <p:nvPr/>
        </p:nvSpPr>
        <p:spPr>
          <a:xfrm>
            <a:off x="6776720" y="1554480"/>
            <a:ext cx="4937760" cy="4958080"/>
          </a:xfrm>
          <a:prstGeom prst="roundRect">
            <a:avLst>
              <a:gd fmla="val 16667" name="adj"/>
            </a:avLst>
          </a:prstGeom>
          <a:solidFill>
            <a:srgbClr val="3E781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pic>
        <p:nvPicPr>
          <p:cNvPr id="479" name="Google Shape;479;p32"/>
          <p:cNvPicPr preferRelativeResize="0"/>
          <p:nvPr/>
        </p:nvPicPr>
        <p:blipFill rotWithShape="1">
          <a:blip r:embed="rId3">
            <a:alphaModFix/>
          </a:blip>
          <a:srcRect b="0" l="2052" r="2052" t="0"/>
          <a:stretch/>
        </p:blipFill>
        <p:spPr>
          <a:xfrm>
            <a:off x="7142788" y="1844040"/>
            <a:ext cx="4199289" cy="4378960"/>
          </a:xfrm>
          <a:custGeom>
            <a:rect b="b" l="l" r="r" t="t"/>
            <a:pathLst>
              <a:path extrusionOk="0" h="1727676" w="3191634">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a:noFill/>
          <a:ln>
            <a:noFill/>
          </a:ln>
        </p:spPr>
      </p:pic>
      <p:sp>
        <p:nvSpPr>
          <p:cNvPr id="480" name="Google Shape;480;p32"/>
          <p:cNvSpPr txBox="1"/>
          <p:nvPr/>
        </p:nvSpPr>
        <p:spPr>
          <a:xfrm>
            <a:off x="551770" y="2329891"/>
            <a:ext cx="5852547" cy="1508183"/>
          </a:xfrm>
          <a:prstGeom prst="rect">
            <a:avLst/>
          </a:prstGeom>
          <a:noFill/>
          <a:ln>
            <a:noFill/>
          </a:ln>
        </p:spPr>
        <p:txBody>
          <a:bodyPr anchorCtr="0" anchor="t" bIns="0" lIns="0" spcFirstLastPara="1" rIns="0" wrap="square" tIns="0">
            <a:normAutofit fontScale="92500" lnSpcReduction="20000"/>
          </a:bodyPr>
          <a:lstStyle/>
          <a:p>
            <a:pPr indent="0" lvl="0" marL="0" marR="0" rtl="0" algn="l">
              <a:spcBef>
                <a:spcPts val="0"/>
              </a:spcBef>
              <a:spcAft>
                <a:spcPts val="0"/>
              </a:spcAft>
              <a:buClr>
                <a:schemeClr val="accent1"/>
              </a:buClr>
              <a:buSzPct val="80000"/>
              <a:buFont typeface="Noto Sans Symbols"/>
              <a:buNone/>
            </a:pPr>
            <a:r>
              <a:rPr lang="en-US" sz="1800">
                <a:solidFill>
                  <a:schemeClr val="dk2"/>
                </a:solidFill>
                <a:latin typeface="Trebuchet MS"/>
                <a:ea typeface="Trebuchet MS"/>
                <a:cs typeface="Trebuchet MS"/>
                <a:sym typeface="Trebuchet MS"/>
              </a:rPr>
              <a:t>Working format: </a:t>
            </a:r>
            <a:endParaRPr/>
          </a:p>
          <a:p>
            <a:pPr indent="-342900" lvl="0" marL="342900" marR="0" rtl="0" algn="l">
              <a:spcBef>
                <a:spcPts val="1000"/>
              </a:spcBef>
              <a:spcAft>
                <a:spcPts val="0"/>
              </a:spcAft>
              <a:buClr>
                <a:schemeClr val="accent1"/>
              </a:buClr>
              <a:buSzPct val="80000"/>
              <a:buFont typeface="Noto Sans Symbols"/>
              <a:buChar char="►"/>
            </a:pPr>
            <a:r>
              <a:rPr lang="en-US" sz="1800">
                <a:solidFill>
                  <a:schemeClr val="dk2"/>
                </a:solidFill>
                <a:latin typeface="Trebuchet MS"/>
                <a:ea typeface="Trebuchet MS"/>
                <a:cs typeface="Trebuchet MS"/>
                <a:sym typeface="Trebuchet MS"/>
              </a:rPr>
              <a:t>Duration: 1 hour</a:t>
            </a:r>
            <a:endParaRPr/>
          </a:p>
          <a:p>
            <a:pPr indent="-342900" lvl="0" marL="342900" marR="0" rtl="0" algn="l">
              <a:spcBef>
                <a:spcPts val="1000"/>
              </a:spcBef>
              <a:spcAft>
                <a:spcPts val="0"/>
              </a:spcAft>
              <a:buClr>
                <a:schemeClr val="accent1"/>
              </a:buClr>
              <a:buSzPct val="80000"/>
              <a:buFont typeface="Noto Sans Symbols"/>
              <a:buChar char="►"/>
            </a:pPr>
            <a:r>
              <a:rPr lang="en-US" sz="1800">
                <a:solidFill>
                  <a:schemeClr val="dk2"/>
                </a:solidFill>
                <a:latin typeface="Trebuchet MS"/>
                <a:ea typeface="Trebuchet MS"/>
                <a:cs typeface="Trebuchet MS"/>
                <a:sym typeface="Trebuchet MS"/>
              </a:rPr>
              <a:t>Material needed: blank sheet and pen + access to a tablet or computer + “Learner Support Strategy” worksheet and the “Trainer Support Checklist” worksheet.</a:t>
            </a:r>
            <a:endParaRPr/>
          </a:p>
          <a:p>
            <a:pPr indent="0" lvl="0" marL="0" marR="0" rtl="0" algn="l">
              <a:spcBef>
                <a:spcPts val="1000"/>
              </a:spcBef>
              <a:spcAft>
                <a:spcPts val="0"/>
              </a:spcAft>
              <a:buClr>
                <a:schemeClr val="accent1"/>
              </a:buClr>
              <a:buSzPct val="80000"/>
              <a:buFont typeface="Noto Sans Symbols"/>
              <a:buNone/>
            </a:pPr>
            <a:r>
              <a:t/>
            </a:r>
            <a:endParaRPr sz="1800">
              <a:solidFill>
                <a:schemeClr val="dk2"/>
              </a:solidFill>
              <a:latin typeface="Trebuchet MS"/>
              <a:ea typeface="Trebuchet MS"/>
              <a:cs typeface="Trebuchet MS"/>
              <a:sym typeface="Trebuchet MS"/>
            </a:endParaRPr>
          </a:p>
          <a:p>
            <a:pPr indent="-258318" lvl="0" marL="342900" marR="0" rtl="0" algn="l">
              <a:spcBef>
                <a:spcPts val="1000"/>
              </a:spcBef>
              <a:spcAft>
                <a:spcPts val="0"/>
              </a:spcAft>
              <a:buClr>
                <a:schemeClr val="accent1"/>
              </a:buClr>
              <a:buSzPct val="80000"/>
              <a:buFont typeface="Noto Sans Symbols"/>
              <a:buNone/>
            </a:pPr>
            <a:r>
              <a:t/>
            </a:r>
            <a:endParaRPr sz="1800">
              <a:solidFill>
                <a:schemeClr val="dk2"/>
              </a:solidFill>
              <a:latin typeface="Trebuchet MS"/>
              <a:ea typeface="Trebuchet MS"/>
              <a:cs typeface="Trebuchet MS"/>
              <a:sym typeface="Trebuchet MS"/>
            </a:endParaRPr>
          </a:p>
          <a:p>
            <a:pPr indent="-258318" lvl="0" marL="342900" marR="0" rtl="0" algn="l">
              <a:spcBef>
                <a:spcPts val="1000"/>
              </a:spcBef>
              <a:spcAft>
                <a:spcPts val="0"/>
              </a:spcAft>
              <a:buClr>
                <a:schemeClr val="accent1"/>
              </a:buClr>
              <a:buSzPct val="80000"/>
              <a:buFont typeface="Noto Sans Symbols"/>
              <a:buNone/>
            </a:pPr>
            <a:r>
              <a:t/>
            </a:r>
            <a:endParaRPr sz="1800">
              <a:solidFill>
                <a:schemeClr val="dk2"/>
              </a:solidFill>
              <a:latin typeface="Trebuchet MS"/>
              <a:ea typeface="Trebuchet MS"/>
              <a:cs typeface="Trebuchet MS"/>
              <a:sym typeface="Trebuchet MS"/>
            </a:endParaRPr>
          </a:p>
          <a:p>
            <a:pPr indent="-258318" lvl="0" marL="342900" marR="0" rtl="0" algn="l">
              <a:spcBef>
                <a:spcPts val="1000"/>
              </a:spcBef>
              <a:spcAft>
                <a:spcPts val="0"/>
              </a:spcAft>
              <a:buClr>
                <a:schemeClr val="accent1"/>
              </a:buClr>
              <a:buSzPct val="80000"/>
              <a:buFont typeface="Noto Sans Symbols"/>
              <a:buNone/>
            </a:pPr>
            <a:r>
              <a:t/>
            </a:r>
            <a:endParaRPr sz="1800">
              <a:solidFill>
                <a:schemeClr val="dk2"/>
              </a:solidFill>
              <a:latin typeface="Trebuchet MS"/>
              <a:ea typeface="Trebuchet MS"/>
              <a:cs typeface="Trebuchet MS"/>
              <a:sym typeface="Trebuchet MS"/>
            </a:endParaRPr>
          </a:p>
          <a:p>
            <a:pPr indent="-258318" lvl="0" marL="342900" marR="0" rtl="0" algn="l">
              <a:spcBef>
                <a:spcPts val="1000"/>
              </a:spcBef>
              <a:spcAft>
                <a:spcPts val="0"/>
              </a:spcAft>
              <a:buClr>
                <a:schemeClr val="accent1"/>
              </a:buClr>
              <a:buSzPct val="80000"/>
              <a:buFont typeface="Noto Sans Symbols"/>
              <a:buNone/>
            </a:pPr>
            <a:r>
              <a:t/>
            </a:r>
            <a:endParaRPr sz="1800">
              <a:solidFill>
                <a:schemeClr val="dk2"/>
              </a:solidFill>
              <a:latin typeface="Trebuchet MS"/>
              <a:ea typeface="Trebuchet MS"/>
              <a:cs typeface="Trebuchet MS"/>
              <a:sym typeface="Trebuchet MS"/>
            </a:endParaRPr>
          </a:p>
          <a:p>
            <a:pPr indent="-258318" lvl="0" marL="342900" marR="0" rtl="0" algn="l">
              <a:spcBef>
                <a:spcPts val="1000"/>
              </a:spcBef>
              <a:spcAft>
                <a:spcPts val="0"/>
              </a:spcAft>
              <a:buClr>
                <a:schemeClr val="accent1"/>
              </a:buClr>
              <a:buSzPct val="80000"/>
              <a:buFont typeface="Noto Sans Symbols"/>
              <a:buNone/>
            </a:pPr>
            <a:r>
              <a:t/>
            </a:r>
            <a:endParaRPr sz="1800">
              <a:solidFill>
                <a:schemeClr val="dk2"/>
              </a:solidFill>
              <a:latin typeface="Trebuchet MS"/>
              <a:ea typeface="Trebuchet MS"/>
              <a:cs typeface="Trebuchet MS"/>
              <a:sym typeface="Trebuchet M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p33"/>
          <p:cNvSpPr txBox="1"/>
          <p:nvPr>
            <p:ph type="title"/>
          </p:nvPr>
        </p:nvSpPr>
        <p:spPr>
          <a:xfrm>
            <a:off x="399369" y="788988"/>
            <a:ext cx="8596668" cy="6604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Self-Directed activity Output</a:t>
            </a:r>
            <a:endParaRPr>
              <a:solidFill>
                <a:srgbClr val="255839"/>
              </a:solidFill>
            </a:endParaRPr>
          </a:p>
        </p:txBody>
      </p:sp>
      <p:sp>
        <p:nvSpPr>
          <p:cNvPr id="487" name="Google Shape;487;p33"/>
          <p:cNvSpPr txBox="1"/>
          <p:nvPr>
            <p:ph idx="2" type="body"/>
          </p:nvPr>
        </p:nvSpPr>
        <p:spPr>
          <a:xfrm>
            <a:off x="399369" y="1449388"/>
            <a:ext cx="9313591" cy="5157229"/>
          </a:xfrm>
          <a:prstGeom prst="rect">
            <a:avLst/>
          </a:prstGeom>
          <a:noFill/>
          <a:ln>
            <a:noFill/>
          </a:ln>
        </p:spPr>
        <p:txBody>
          <a:bodyPr anchorCtr="0" anchor="t" bIns="0" lIns="0" spcFirstLastPara="1" rIns="0" wrap="square" tIns="0">
            <a:normAutofit fontScale="92500" lnSpcReduction="10000"/>
          </a:bodyPr>
          <a:lstStyle/>
          <a:p>
            <a:pPr indent="0" lvl="0" marL="0" rtl="0" algn="l">
              <a:spcBef>
                <a:spcPts val="0"/>
              </a:spcBef>
              <a:spcAft>
                <a:spcPts val="0"/>
              </a:spcAft>
              <a:buSzPct val="80000"/>
              <a:buNone/>
            </a:pPr>
            <a:r>
              <a:t/>
            </a:r>
            <a:endParaRPr/>
          </a:p>
          <a:p>
            <a:pPr indent="0" lvl="0" marL="0" rtl="0" algn="l">
              <a:spcBef>
                <a:spcPts val="1000"/>
              </a:spcBef>
              <a:spcAft>
                <a:spcPts val="0"/>
              </a:spcAft>
              <a:buSzPct val="80000"/>
              <a:buNone/>
            </a:pPr>
            <a:r>
              <a:t/>
            </a:r>
            <a:endParaRPr/>
          </a:p>
          <a:p>
            <a:pPr indent="0" lvl="0" marL="0" rtl="0" algn="l">
              <a:spcBef>
                <a:spcPts val="1000"/>
              </a:spcBef>
              <a:spcAft>
                <a:spcPts val="0"/>
              </a:spcAft>
              <a:buSzPct val="80000"/>
              <a:buNone/>
            </a:pPr>
            <a:r>
              <a:rPr lang="en-US"/>
              <a:t>By the end of the activity, participants should produce:</a:t>
            </a:r>
            <a:endParaRPr/>
          </a:p>
          <a:p>
            <a:pPr indent="0" lvl="0" marL="0" rtl="0" algn="l">
              <a:spcBef>
                <a:spcPts val="1000"/>
              </a:spcBef>
              <a:spcAft>
                <a:spcPts val="0"/>
              </a:spcAft>
              <a:buSzPct val="80000"/>
              <a:buNone/>
            </a:pPr>
            <a:r>
              <a:t/>
            </a:r>
            <a:endParaRPr/>
          </a:p>
          <a:p>
            <a:pPr indent="0" lvl="0" marL="0" rtl="0" algn="ctr">
              <a:spcBef>
                <a:spcPts val="1000"/>
              </a:spcBef>
              <a:spcAft>
                <a:spcPts val="0"/>
              </a:spcAft>
              <a:buSzPct val="80000"/>
              <a:buNone/>
            </a:pPr>
            <a:r>
              <a:rPr b="1" lang="en-US"/>
              <a:t>A “Learner Support Planning Template” –</a:t>
            </a:r>
            <a:endParaRPr/>
          </a:p>
          <a:p>
            <a:pPr indent="0" lvl="0" marL="0" rtl="0" algn="ctr">
              <a:spcBef>
                <a:spcPts val="1000"/>
              </a:spcBef>
              <a:spcAft>
                <a:spcPts val="0"/>
              </a:spcAft>
              <a:buSzPct val="80000"/>
              <a:buNone/>
            </a:pPr>
            <a:r>
              <a:rPr lang="en-US"/>
              <a:t> A practical planning resource designed to help trainers anticipate learner challenges in online learning environments and identify appropriate support strategies and actions.</a:t>
            </a:r>
            <a:endParaRPr/>
          </a:p>
          <a:p>
            <a:pPr indent="0" lvl="0" marL="0" rtl="0" algn="ctr">
              <a:spcBef>
                <a:spcPts val="1000"/>
              </a:spcBef>
              <a:spcAft>
                <a:spcPts val="0"/>
              </a:spcAft>
              <a:buSzPct val="80000"/>
              <a:buNone/>
            </a:pPr>
            <a:r>
              <a:t/>
            </a:r>
            <a:endParaRPr sz="1400">
              <a:solidFill>
                <a:schemeClr val="dk2"/>
              </a:solidFill>
              <a:latin typeface="Trebuchet MS"/>
              <a:ea typeface="Trebuchet MS"/>
              <a:cs typeface="Trebuchet MS"/>
              <a:sym typeface="Trebuchet MS"/>
            </a:endParaRPr>
          </a:p>
          <a:p>
            <a:pPr indent="0" lvl="0" marL="0" rtl="0" algn="ctr">
              <a:spcBef>
                <a:spcPts val="1000"/>
              </a:spcBef>
              <a:spcAft>
                <a:spcPts val="0"/>
              </a:spcAft>
              <a:buSzPct val="80000"/>
              <a:buNone/>
            </a:pPr>
            <a:r>
              <a:t/>
            </a:r>
            <a:endParaRPr sz="1400">
              <a:solidFill>
                <a:schemeClr val="dk2"/>
              </a:solidFill>
              <a:latin typeface="Trebuchet MS"/>
              <a:ea typeface="Trebuchet MS"/>
              <a:cs typeface="Trebuchet MS"/>
              <a:sym typeface="Trebuchet MS"/>
            </a:endParaRPr>
          </a:p>
          <a:p>
            <a:pPr indent="0" lvl="0" marL="57150" rtl="0" algn="l">
              <a:spcBef>
                <a:spcPts val="1000"/>
              </a:spcBef>
              <a:spcAft>
                <a:spcPts val="0"/>
              </a:spcAft>
              <a:buSzPct val="80000"/>
              <a:buNone/>
            </a:pPr>
            <a:r>
              <a:rPr lang="en-US" sz="1400">
                <a:solidFill>
                  <a:schemeClr val="dk2"/>
                </a:solidFill>
                <a:latin typeface="Trebuchet MS"/>
                <a:ea typeface="Trebuchet MS"/>
                <a:cs typeface="Trebuchet MS"/>
                <a:sym typeface="Trebuchet MS"/>
              </a:rPr>
              <a:t>By the end of this activity, you will be able to: </a:t>
            </a:r>
            <a:endParaRPr/>
          </a:p>
          <a:p>
            <a:pPr indent="-285750" lvl="1" marL="742950" rtl="0" algn="l">
              <a:spcBef>
                <a:spcPts val="1000"/>
              </a:spcBef>
              <a:spcAft>
                <a:spcPts val="0"/>
              </a:spcAft>
              <a:buSzPct val="80000"/>
              <a:buFont typeface="Courier New"/>
              <a:buChar char="o"/>
            </a:pPr>
            <a:r>
              <a:rPr lang="en-US" sz="1800">
                <a:solidFill>
                  <a:schemeClr val="dk2"/>
                </a:solidFill>
                <a:latin typeface="Trebuchet MS"/>
                <a:ea typeface="Trebuchet MS"/>
                <a:cs typeface="Trebuchet MS"/>
                <a:sym typeface="Trebuchet MS"/>
              </a:rPr>
              <a:t>Identify and anticipate common challenges learners may experience in online and self-directed learning environments. </a:t>
            </a:r>
            <a:endParaRPr/>
          </a:p>
          <a:p>
            <a:pPr indent="-285750" lvl="1" marL="742950" rtl="0" algn="l">
              <a:spcBef>
                <a:spcPts val="1000"/>
              </a:spcBef>
              <a:spcAft>
                <a:spcPts val="0"/>
              </a:spcAft>
              <a:buSzPct val="80000"/>
              <a:buFont typeface="Courier New"/>
              <a:buChar char="o"/>
            </a:pPr>
            <a:r>
              <a:rPr lang="en-US" sz="1800">
                <a:solidFill>
                  <a:schemeClr val="dk2"/>
                </a:solidFill>
                <a:latin typeface="Trebuchet MS"/>
                <a:ea typeface="Trebuchet MS"/>
                <a:cs typeface="Trebuchet MS"/>
                <a:sym typeface="Trebuchet MS"/>
              </a:rPr>
              <a:t>Reflect on possible causes and barriers affecting learner participation and engagement. </a:t>
            </a:r>
            <a:endParaRPr/>
          </a:p>
          <a:p>
            <a:pPr indent="-285750" lvl="1" marL="742950" rtl="0" algn="l">
              <a:spcBef>
                <a:spcPts val="1000"/>
              </a:spcBef>
              <a:spcAft>
                <a:spcPts val="0"/>
              </a:spcAft>
              <a:buSzPct val="80000"/>
              <a:buFont typeface="Courier New"/>
              <a:buChar char="o"/>
            </a:pPr>
            <a:r>
              <a:rPr lang="en-US" sz="1800">
                <a:solidFill>
                  <a:schemeClr val="dk2"/>
                </a:solidFill>
                <a:latin typeface="Trebuchet MS"/>
                <a:ea typeface="Trebuchet MS"/>
                <a:cs typeface="Trebuchet MS"/>
                <a:sym typeface="Trebuchet MS"/>
              </a:rPr>
              <a:t>Develop practical, learner-centred support strategies </a:t>
            </a:r>
            <a:endParaRPr/>
          </a:p>
          <a:p>
            <a:pPr indent="-285750" lvl="1" marL="742950" rtl="0" algn="l">
              <a:spcBef>
                <a:spcPts val="1000"/>
              </a:spcBef>
              <a:spcAft>
                <a:spcPts val="0"/>
              </a:spcAft>
              <a:buSzPct val="80000"/>
              <a:buFont typeface="Courier New"/>
              <a:buChar char="o"/>
            </a:pPr>
            <a:r>
              <a:rPr lang="en-US" sz="1800">
                <a:solidFill>
                  <a:schemeClr val="dk2"/>
                </a:solidFill>
                <a:latin typeface="Trebuchet MS"/>
                <a:ea typeface="Trebuchet MS"/>
                <a:cs typeface="Trebuchet MS"/>
                <a:sym typeface="Trebuchet MS"/>
              </a:rPr>
              <a:t>Identify resources and actions that can improve learner confidence, participation, and engagement in e-learning contexts. </a:t>
            </a:r>
            <a:endParaRPr/>
          </a:p>
          <a:p>
            <a:pPr indent="-258318" lvl="0" marL="342900" rtl="0" algn="l">
              <a:spcBef>
                <a:spcPts val="1000"/>
              </a:spcBef>
              <a:spcAft>
                <a:spcPts val="0"/>
              </a:spcAft>
              <a:buSzPct val="80000"/>
              <a:buNone/>
            </a:pPr>
            <a:r>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sp>
        <p:nvSpPr>
          <p:cNvPr id="493" name="Google Shape;493;p34"/>
          <p:cNvSpPr txBox="1"/>
          <p:nvPr>
            <p:ph idx="2" type="body"/>
          </p:nvPr>
        </p:nvSpPr>
        <p:spPr>
          <a:xfrm>
            <a:off x="5601519" y="1595254"/>
            <a:ext cx="4248456" cy="1448735"/>
          </a:xfrm>
          <a:prstGeom prst="rect">
            <a:avLst/>
          </a:prstGeom>
          <a:noFill/>
          <a:ln cap="flat" cmpd="sng" w="19050">
            <a:solidFill>
              <a:schemeClr val="dk1"/>
            </a:solidFill>
            <a:prstDash val="solid"/>
            <a:round/>
            <a:headEnd len="sm" w="sm" type="none"/>
            <a:tailEnd len="sm" w="sm" type="none"/>
          </a:ln>
        </p:spPr>
        <p:txBody>
          <a:bodyPr anchorCtr="0" anchor="t" bIns="0" lIns="0" spcFirstLastPara="1" rIns="0" wrap="square" tIns="0">
            <a:normAutofit lnSpcReduction="10000"/>
          </a:bodyPr>
          <a:lstStyle/>
          <a:p>
            <a:pPr indent="-342900" lvl="0" marL="342900" rtl="0" algn="l">
              <a:spcBef>
                <a:spcPts val="0"/>
              </a:spcBef>
              <a:spcAft>
                <a:spcPts val="0"/>
              </a:spcAft>
              <a:buSzPts val="880"/>
              <a:buChar char="►"/>
            </a:pPr>
            <a:r>
              <a:rPr lang="en-US" sz="1100"/>
              <a:t>Step 2: Reflection on the video (10 mins)</a:t>
            </a:r>
            <a:endParaRPr/>
          </a:p>
          <a:p>
            <a:pPr indent="-342900" lvl="0" marL="342900" rtl="0" algn="ctr">
              <a:spcBef>
                <a:spcPts val="1000"/>
              </a:spcBef>
              <a:spcAft>
                <a:spcPts val="0"/>
              </a:spcAft>
              <a:buSzPts val="880"/>
              <a:buFont typeface="Noto Sans Symbols"/>
              <a:buChar char="❖"/>
            </a:pPr>
            <a:r>
              <a:rPr lang="en-US" sz="1100"/>
              <a:t>Which challenges are relevant to your learners? </a:t>
            </a:r>
            <a:endParaRPr/>
          </a:p>
          <a:p>
            <a:pPr indent="-342900" lvl="0" marL="342900" rtl="0" algn="ctr">
              <a:spcBef>
                <a:spcPts val="1000"/>
              </a:spcBef>
              <a:spcAft>
                <a:spcPts val="0"/>
              </a:spcAft>
              <a:buSzPts val="880"/>
              <a:buFont typeface="Noto Sans Symbols"/>
              <a:buChar char="❖"/>
            </a:pPr>
            <a:r>
              <a:rPr lang="en-US" sz="1100"/>
              <a:t>Have your learners already experienced these challenges? </a:t>
            </a:r>
            <a:endParaRPr/>
          </a:p>
          <a:p>
            <a:pPr indent="-342900" lvl="0" marL="342900" rtl="0" algn="ctr">
              <a:spcBef>
                <a:spcPts val="1000"/>
              </a:spcBef>
              <a:spcAft>
                <a:spcPts val="0"/>
              </a:spcAft>
              <a:buSzPts val="880"/>
              <a:buFont typeface="Noto Sans Symbols"/>
              <a:buChar char="❖"/>
            </a:pPr>
            <a:r>
              <a:rPr lang="en-US" sz="1100"/>
              <a:t>Can you think of other challenges?</a:t>
            </a:r>
            <a:endParaRPr/>
          </a:p>
          <a:p>
            <a:pPr indent="0" lvl="0" marL="0" rtl="0" algn="l">
              <a:spcBef>
                <a:spcPts val="1000"/>
              </a:spcBef>
              <a:spcAft>
                <a:spcPts val="0"/>
              </a:spcAft>
              <a:buSzPts val="880"/>
              <a:buNone/>
            </a:pPr>
            <a:r>
              <a:rPr lang="en-US" sz="1100"/>
              <a:t>In column 1 of the a “Learner Support Strategy” sheet, write down 5 key learner challenges that your learners could face.</a:t>
            </a:r>
            <a:endParaRPr/>
          </a:p>
          <a:p>
            <a:pPr indent="-251460" lvl="0" marL="342900" rtl="0" algn="l">
              <a:spcBef>
                <a:spcPts val="1000"/>
              </a:spcBef>
              <a:spcAft>
                <a:spcPts val="0"/>
              </a:spcAft>
              <a:buSzPts val="1440"/>
              <a:buNone/>
            </a:pPr>
            <a:r>
              <a:t/>
            </a:r>
            <a:endParaRPr/>
          </a:p>
          <a:p>
            <a:pPr indent="-251460" lvl="0" marL="342900" rtl="0" algn="l">
              <a:spcBef>
                <a:spcPts val="1000"/>
              </a:spcBef>
              <a:spcAft>
                <a:spcPts val="0"/>
              </a:spcAft>
              <a:buSzPts val="1440"/>
              <a:buNone/>
            </a:pPr>
            <a:r>
              <a:t/>
            </a:r>
            <a:endParaRPr/>
          </a:p>
          <a:p>
            <a:pPr indent="-251460" lvl="0" marL="342900" rtl="0" algn="l">
              <a:spcBef>
                <a:spcPts val="1000"/>
              </a:spcBef>
              <a:spcAft>
                <a:spcPts val="0"/>
              </a:spcAft>
              <a:buSzPts val="1440"/>
              <a:buNone/>
            </a:pPr>
            <a:r>
              <a:t/>
            </a:r>
            <a:endParaRPr/>
          </a:p>
          <a:p>
            <a:pPr indent="-251460" lvl="0" marL="342900" rtl="0" algn="l">
              <a:spcBef>
                <a:spcPts val="1000"/>
              </a:spcBef>
              <a:spcAft>
                <a:spcPts val="0"/>
              </a:spcAft>
              <a:buSzPts val="1440"/>
              <a:buNone/>
            </a:pPr>
            <a:r>
              <a:t/>
            </a:r>
            <a:endParaRPr/>
          </a:p>
          <a:p>
            <a:pPr indent="-251460" lvl="0" marL="342900" rtl="0" algn="l">
              <a:spcBef>
                <a:spcPts val="1000"/>
              </a:spcBef>
              <a:spcAft>
                <a:spcPts val="0"/>
              </a:spcAft>
              <a:buSzPts val="1440"/>
              <a:buNone/>
            </a:pPr>
            <a:r>
              <a:t/>
            </a:r>
            <a:endParaRPr/>
          </a:p>
        </p:txBody>
      </p:sp>
      <p:sp>
        <p:nvSpPr>
          <p:cNvPr id="494" name="Google Shape;494;p34"/>
          <p:cNvSpPr txBox="1"/>
          <p:nvPr>
            <p:ph type="title"/>
          </p:nvPr>
        </p:nvSpPr>
        <p:spPr>
          <a:xfrm>
            <a:off x="677333" y="573504"/>
            <a:ext cx="9068245" cy="408527"/>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rgbClr val="255839"/>
              </a:buClr>
              <a:buSzPct val="100000"/>
              <a:buFont typeface="Trebuchet MS"/>
              <a:buNone/>
            </a:pPr>
            <a:r>
              <a:rPr lang="en-US">
                <a:solidFill>
                  <a:srgbClr val="255839"/>
                </a:solidFill>
              </a:rPr>
              <a:t>Self-Directed Activity: step by step instructions</a:t>
            </a:r>
            <a:endParaRPr>
              <a:solidFill>
                <a:srgbClr val="255839"/>
              </a:solidFill>
            </a:endParaRPr>
          </a:p>
        </p:txBody>
      </p:sp>
      <p:sp>
        <p:nvSpPr>
          <p:cNvPr id="495" name="Google Shape;495;p34"/>
          <p:cNvSpPr txBox="1"/>
          <p:nvPr/>
        </p:nvSpPr>
        <p:spPr>
          <a:xfrm>
            <a:off x="266236" y="3885978"/>
            <a:ext cx="4447550" cy="1072397"/>
          </a:xfrm>
          <a:prstGeom prst="rect">
            <a:avLst/>
          </a:prstGeom>
          <a:noFill/>
          <a:ln cap="flat" cmpd="sng" w="19050">
            <a:solidFill>
              <a:schemeClr val="dk1"/>
            </a:solidFill>
            <a:prstDash val="solid"/>
            <a:round/>
            <a:headEnd len="sm" w="sm" type="none"/>
            <a:tailEnd len="sm" w="sm" type="none"/>
          </a:ln>
        </p:spPr>
        <p:txBody>
          <a:bodyPr anchorCtr="0" anchor="t" bIns="0" lIns="0" spcFirstLastPara="1" rIns="0" wrap="square" tIns="0">
            <a:normAutofit/>
          </a:bodyPr>
          <a:lstStyle/>
          <a:p>
            <a:pPr indent="-342900" lvl="0" marL="342900" marR="0" rtl="0" algn="l">
              <a:spcBef>
                <a:spcPts val="0"/>
              </a:spcBef>
              <a:spcAft>
                <a:spcPts val="0"/>
              </a:spcAft>
              <a:buClr>
                <a:schemeClr val="accent1"/>
              </a:buClr>
              <a:buSzPts val="880"/>
              <a:buFont typeface="Noto Sans Symbols"/>
              <a:buChar char="►"/>
            </a:pPr>
            <a:r>
              <a:rPr lang="en-US" sz="1100">
                <a:solidFill>
                  <a:schemeClr val="dk2"/>
                </a:solidFill>
                <a:latin typeface="Trebuchet MS"/>
                <a:ea typeface="Trebuchet MS"/>
                <a:cs typeface="Trebuchet MS"/>
                <a:sym typeface="Trebuchet MS"/>
              </a:rPr>
              <a:t>Step 3: Identify the challenges possible causes (05 mins) </a:t>
            </a:r>
            <a:endParaRPr/>
          </a:p>
          <a:p>
            <a:pPr indent="-342900" lvl="0" marL="342900" marR="0" rtl="0" algn="ctr">
              <a:spcBef>
                <a:spcPts val="1000"/>
              </a:spcBef>
              <a:spcAft>
                <a:spcPts val="0"/>
              </a:spcAft>
              <a:buClr>
                <a:schemeClr val="accent1"/>
              </a:buClr>
              <a:buSzPts val="880"/>
              <a:buFont typeface="Noto Sans Symbols"/>
              <a:buChar char="❖"/>
            </a:pPr>
            <a:r>
              <a:rPr lang="en-US" sz="1100">
                <a:solidFill>
                  <a:schemeClr val="dk2"/>
                </a:solidFill>
                <a:latin typeface="Trebuchet MS"/>
                <a:ea typeface="Trebuchet MS"/>
                <a:cs typeface="Trebuchet MS"/>
                <a:sym typeface="Trebuchet MS"/>
              </a:rPr>
              <a:t>By experience, what could be the cause of these challenges?</a:t>
            </a:r>
            <a:endParaRPr/>
          </a:p>
          <a:p>
            <a:pPr indent="0" lvl="0" marL="0" marR="0" rtl="0" algn="l">
              <a:spcBef>
                <a:spcPts val="1000"/>
              </a:spcBef>
              <a:spcAft>
                <a:spcPts val="0"/>
              </a:spcAft>
              <a:buClr>
                <a:schemeClr val="accent1"/>
              </a:buClr>
              <a:buSzPts val="880"/>
              <a:buFont typeface="Noto Sans Symbols"/>
              <a:buNone/>
            </a:pPr>
            <a:r>
              <a:rPr lang="en-US" sz="1100">
                <a:solidFill>
                  <a:schemeClr val="dk2"/>
                </a:solidFill>
                <a:latin typeface="Trebuchet MS"/>
                <a:ea typeface="Trebuchet MS"/>
                <a:cs typeface="Trebuchet MS"/>
                <a:sym typeface="Trebuchet MS"/>
              </a:rPr>
              <a:t>In column 2 of the “Learner Support Strategy” sheet, outline the possible causes to the identified challenges. </a:t>
            </a:r>
            <a:endParaRPr sz="1800">
              <a:solidFill>
                <a:schemeClr val="dk2"/>
              </a:solidFill>
              <a:latin typeface="Trebuchet MS"/>
              <a:ea typeface="Trebuchet MS"/>
              <a:cs typeface="Trebuchet MS"/>
              <a:sym typeface="Trebuchet MS"/>
            </a:endParaRPr>
          </a:p>
          <a:p>
            <a:pPr indent="0" lvl="0" marL="0" marR="0" rtl="0" algn="l">
              <a:spcBef>
                <a:spcPts val="1000"/>
              </a:spcBef>
              <a:spcAft>
                <a:spcPts val="0"/>
              </a:spcAft>
              <a:buClr>
                <a:schemeClr val="accent1"/>
              </a:buClr>
              <a:buSzPts val="1440"/>
              <a:buFont typeface="Noto Sans Symbols"/>
              <a:buNone/>
            </a:pPr>
            <a:r>
              <a:t/>
            </a:r>
            <a:endParaRPr sz="1800">
              <a:solidFill>
                <a:schemeClr val="dk2"/>
              </a:solidFill>
              <a:latin typeface="Trebuchet MS"/>
              <a:ea typeface="Trebuchet MS"/>
              <a:cs typeface="Trebuchet MS"/>
              <a:sym typeface="Trebuchet MS"/>
            </a:endParaRPr>
          </a:p>
          <a:p>
            <a:pPr indent="-251460" lvl="0" marL="342900" marR="0" rtl="0" algn="l">
              <a:spcBef>
                <a:spcPts val="1000"/>
              </a:spcBef>
              <a:spcAft>
                <a:spcPts val="0"/>
              </a:spcAft>
              <a:buClr>
                <a:schemeClr val="accent1"/>
              </a:buClr>
              <a:buSzPts val="1440"/>
              <a:buFont typeface="Noto Sans Symbols"/>
              <a:buNone/>
            </a:pPr>
            <a:r>
              <a:t/>
            </a:r>
            <a:endParaRPr sz="1800">
              <a:solidFill>
                <a:schemeClr val="dk2"/>
              </a:solidFill>
              <a:latin typeface="Trebuchet MS"/>
              <a:ea typeface="Trebuchet MS"/>
              <a:cs typeface="Trebuchet MS"/>
              <a:sym typeface="Trebuchet MS"/>
            </a:endParaRPr>
          </a:p>
        </p:txBody>
      </p:sp>
      <p:sp>
        <p:nvSpPr>
          <p:cNvPr id="496" name="Google Shape;496;p34"/>
          <p:cNvSpPr txBox="1"/>
          <p:nvPr/>
        </p:nvSpPr>
        <p:spPr>
          <a:xfrm>
            <a:off x="409112" y="1595254"/>
            <a:ext cx="3930997" cy="1833746"/>
          </a:xfrm>
          <a:prstGeom prst="rect">
            <a:avLst/>
          </a:prstGeom>
          <a:noFill/>
          <a:ln cap="flat" cmpd="sng" w="19050">
            <a:solidFill>
              <a:schemeClr val="dk1"/>
            </a:solidFill>
            <a:prstDash val="solid"/>
            <a:round/>
            <a:headEnd len="sm" w="sm" type="none"/>
            <a:tailEnd len="sm" w="sm" type="none"/>
          </a:ln>
        </p:spPr>
        <p:txBody>
          <a:bodyPr anchorCtr="0" anchor="t" bIns="0" lIns="0" spcFirstLastPara="1" rIns="0" wrap="square" tIns="0">
            <a:normAutofit lnSpcReduction="10000"/>
          </a:bodyPr>
          <a:lstStyle/>
          <a:p>
            <a:pPr indent="-342900" lvl="0" marL="342900" marR="0" rtl="0" algn="l">
              <a:spcBef>
                <a:spcPts val="0"/>
              </a:spcBef>
              <a:spcAft>
                <a:spcPts val="0"/>
              </a:spcAft>
              <a:buClr>
                <a:schemeClr val="accent1"/>
              </a:buClr>
              <a:buSzPts val="960"/>
              <a:buFont typeface="Noto Sans Symbols"/>
              <a:buChar char="►"/>
            </a:pPr>
            <a:r>
              <a:rPr lang="en-US" sz="1200">
                <a:solidFill>
                  <a:schemeClr val="dk2"/>
                </a:solidFill>
                <a:latin typeface="Trebuchet MS"/>
                <a:ea typeface="Trebuchet MS"/>
                <a:cs typeface="Trebuchet MS"/>
                <a:sym typeface="Trebuchet MS"/>
              </a:rPr>
              <a:t>Step 1: Watch the video (5mins) </a:t>
            </a:r>
            <a:r>
              <a:rPr lang="en-US" sz="1200" u="sng">
                <a:solidFill>
                  <a:schemeClr val="dk2"/>
                </a:solidFill>
                <a:latin typeface="Trebuchet MS"/>
                <a:ea typeface="Trebuchet MS"/>
                <a:cs typeface="Trebuchet MS"/>
                <a:sym typeface="Trebuchet MS"/>
                <a:hlinkClick r:id="rId3">
                  <a:extLst>
                    <a:ext uri="{A12FA001-AC4F-418D-AE19-62706E023703}">
                      <ahyp:hlinkClr val="tx"/>
                    </a:ext>
                  </a:extLst>
                </a:hlinkClick>
              </a:rPr>
              <a:t>https://www.youtube.com/watch?v=06LoQ2Zg8Y8</a:t>
            </a:r>
            <a:endParaRPr sz="1200">
              <a:solidFill>
                <a:schemeClr val="dk2"/>
              </a:solidFill>
              <a:latin typeface="Trebuchet MS"/>
              <a:ea typeface="Trebuchet MS"/>
              <a:cs typeface="Trebuchet MS"/>
              <a:sym typeface="Trebuchet MS"/>
            </a:endParaRPr>
          </a:p>
          <a:p>
            <a:pPr indent="0" lvl="0" marL="0" marR="0" rtl="0" algn="l">
              <a:spcBef>
                <a:spcPts val="1000"/>
              </a:spcBef>
              <a:spcAft>
                <a:spcPts val="0"/>
              </a:spcAft>
              <a:buClr>
                <a:schemeClr val="accent1"/>
              </a:buClr>
              <a:buSzPts val="960"/>
              <a:buFont typeface="Noto Sans Symbols"/>
              <a:buNone/>
            </a:pPr>
            <a:r>
              <a:rPr lang="en-US" sz="1200">
                <a:solidFill>
                  <a:schemeClr val="dk2"/>
                </a:solidFill>
                <a:latin typeface="Trebuchet MS"/>
                <a:ea typeface="Trebuchet MS"/>
                <a:cs typeface="Trebuchet MS"/>
                <a:sym typeface="Trebuchet MS"/>
              </a:rPr>
              <a:t>Identify: </a:t>
            </a:r>
            <a:endParaRPr/>
          </a:p>
          <a:p>
            <a:pPr indent="-342900" lvl="0" marL="342900" marR="0" rtl="0" algn="ctr">
              <a:spcBef>
                <a:spcPts val="1000"/>
              </a:spcBef>
              <a:spcAft>
                <a:spcPts val="0"/>
              </a:spcAft>
              <a:buClr>
                <a:schemeClr val="accent1"/>
              </a:buClr>
              <a:buSzPts val="960"/>
              <a:buFont typeface="Noto Sans Symbols"/>
              <a:buChar char="❖"/>
            </a:pPr>
            <a:r>
              <a:rPr lang="en-US" sz="1200">
                <a:solidFill>
                  <a:schemeClr val="dk2"/>
                </a:solidFill>
                <a:latin typeface="Trebuchet MS"/>
                <a:ea typeface="Trebuchet MS"/>
                <a:cs typeface="Trebuchet MS"/>
                <a:sym typeface="Trebuchet MS"/>
              </a:rPr>
              <a:t>Emotional challenges</a:t>
            </a:r>
            <a:endParaRPr/>
          </a:p>
          <a:p>
            <a:pPr indent="-342900" lvl="0" marL="342900" marR="0" rtl="0" algn="ctr">
              <a:spcBef>
                <a:spcPts val="1000"/>
              </a:spcBef>
              <a:spcAft>
                <a:spcPts val="0"/>
              </a:spcAft>
              <a:buClr>
                <a:schemeClr val="accent1"/>
              </a:buClr>
              <a:buSzPts val="960"/>
              <a:buFont typeface="Noto Sans Symbols"/>
              <a:buChar char="❖"/>
            </a:pPr>
            <a:r>
              <a:rPr lang="en-US" sz="1200">
                <a:solidFill>
                  <a:schemeClr val="dk2"/>
                </a:solidFill>
                <a:latin typeface="Trebuchet MS"/>
                <a:ea typeface="Trebuchet MS"/>
                <a:cs typeface="Trebuchet MS"/>
                <a:sym typeface="Trebuchet MS"/>
              </a:rPr>
              <a:t>Technical challenges</a:t>
            </a:r>
            <a:endParaRPr/>
          </a:p>
          <a:p>
            <a:pPr indent="-342900" lvl="0" marL="342900" marR="0" rtl="0" algn="ctr">
              <a:spcBef>
                <a:spcPts val="1000"/>
              </a:spcBef>
              <a:spcAft>
                <a:spcPts val="0"/>
              </a:spcAft>
              <a:buClr>
                <a:schemeClr val="accent1"/>
              </a:buClr>
              <a:buSzPts val="960"/>
              <a:buFont typeface="Noto Sans Symbols"/>
              <a:buChar char="❖"/>
            </a:pPr>
            <a:r>
              <a:rPr lang="en-US" sz="1200">
                <a:solidFill>
                  <a:schemeClr val="dk2"/>
                </a:solidFill>
                <a:latin typeface="Trebuchet MS"/>
                <a:ea typeface="Trebuchet MS"/>
                <a:cs typeface="Trebuchet MS"/>
                <a:sym typeface="Trebuchet MS"/>
              </a:rPr>
              <a:t>Motivational challenges</a:t>
            </a:r>
            <a:endParaRPr/>
          </a:p>
          <a:p>
            <a:pPr indent="-342900" lvl="0" marL="342900" marR="0" rtl="0" algn="ctr">
              <a:spcBef>
                <a:spcPts val="1000"/>
              </a:spcBef>
              <a:spcAft>
                <a:spcPts val="0"/>
              </a:spcAft>
              <a:buClr>
                <a:schemeClr val="accent1"/>
              </a:buClr>
              <a:buSzPts val="960"/>
              <a:buFont typeface="Noto Sans Symbols"/>
              <a:buChar char="❖"/>
            </a:pPr>
            <a:r>
              <a:rPr lang="en-US" sz="1200">
                <a:solidFill>
                  <a:schemeClr val="dk2"/>
                </a:solidFill>
                <a:latin typeface="Trebuchet MS"/>
                <a:ea typeface="Trebuchet MS"/>
                <a:cs typeface="Trebuchet MS"/>
                <a:sym typeface="Trebuchet MS"/>
              </a:rPr>
              <a:t>Communication challenges</a:t>
            </a:r>
            <a:endParaRPr/>
          </a:p>
          <a:p>
            <a:pPr indent="0" lvl="0" marL="0" marR="0" rtl="0" algn="l">
              <a:spcBef>
                <a:spcPts val="1000"/>
              </a:spcBef>
              <a:spcAft>
                <a:spcPts val="0"/>
              </a:spcAft>
              <a:buClr>
                <a:schemeClr val="accent1"/>
              </a:buClr>
              <a:buSzPts val="960"/>
              <a:buFont typeface="Noto Sans Symbols"/>
              <a:buNone/>
            </a:pPr>
            <a:r>
              <a:t/>
            </a:r>
            <a:endParaRPr sz="1200">
              <a:solidFill>
                <a:schemeClr val="dk2"/>
              </a:solidFill>
              <a:latin typeface="Trebuchet MS"/>
              <a:ea typeface="Trebuchet MS"/>
              <a:cs typeface="Trebuchet MS"/>
              <a:sym typeface="Trebuchet MS"/>
            </a:endParaRPr>
          </a:p>
          <a:p>
            <a:pPr indent="0" lvl="0" marL="0" marR="0" rtl="0" algn="l">
              <a:spcBef>
                <a:spcPts val="1000"/>
              </a:spcBef>
              <a:spcAft>
                <a:spcPts val="0"/>
              </a:spcAft>
              <a:buClr>
                <a:schemeClr val="accent1"/>
              </a:buClr>
              <a:buSzPts val="960"/>
              <a:buFont typeface="Noto Sans Symbols"/>
              <a:buNone/>
            </a:pPr>
            <a:r>
              <a:t/>
            </a:r>
            <a:endParaRPr sz="1200">
              <a:solidFill>
                <a:schemeClr val="dk2"/>
              </a:solidFill>
              <a:latin typeface="Trebuchet MS"/>
              <a:ea typeface="Trebuchet MS"/>
              <a:cs typeface="Trebuchet MS"/>
              <a:sym typeface="Trebuchet MS"/>
            </a:endParaRPr>
          </a:p>
          <a:p>
            <a:pPr indent="-281940" lvl="0" marL="342900" marR="0" rtl="0" algn="l">
              <a:spcBef>
                <a:spcPts val="1000"/>
              </a:spcBef>
              <a:spcAft>
                <a:spcPts val="0"/>
              </a:spcAft>
              <a:buClr>
                <a:schemeClr val="accent1"/>
              </a:buClr>
              <a:buSzPts val="960"/>
              <a:buFont typeface="Noto Sans Symbols"/>
              <a:buNone/>
            </a:pPr>
            <a:r>
              <a:t/>
            </a:r>
            <a:endParaRPr sz="1200">
              <a:solidFill>
                <a:schemeClr val="dk2"/>
              </a:solidFill>
              <a:latin typeface="Trebuchet MS"/>
              <a:ea typeface="Trebuchet MS"/>
              <a:cs typeface="Trebuchet MS"/>
              <a:sym typeface="Trebuchet MS"/>
            </a:endParaRPr>
          </a:p>
        </p:txBody>
      </p:sp>
      <p:cxnSp>
        <p:nvCxnSpPr>
          <p:cNvPr id="497" name="Google Shape;497;p34"/>
          <p:cNvCxnSpPr/>
          <p:nvPr/>
        </p:nvCxnSpPr>
        <p:spPr>
          <a:xfrm flipH="1" rot="10800000">
            <a:off x="4445713" y="2105655"/>
            <a:ext cx="1017000" cy="415800"/>
          </a:xfrm>
          <a:prstGeom prst="curvedConnector3">
            <a:avLst>
              <a:gd fmla="val 50000" name="adj1"/>
            </a:avLst>
          </a:prstGeom>
          <a:noFill/>
          <a:ln cap="rnd" cmpd="sng" w="12700">
            <a:solidFill>
              <a:schemeClr val="accent1"/>
            </a:solidFill>
            <a:prstDash val="solid"/>
            <a:round/>
            <a:headEnd len="sm" w="sm" type="none"/>
            <a:tailEnd len="med" w="med" type="triangle"/>
          </a:ln>
        </p:spPr>
      </p:cxnSp>
      <p:cxnSp>
        <p:nvCxnSpPr>
          <p:cNvPr id="498" name="Google Shape;498;p34"/>
          <p:cNvCxnSpPr/>
          <p:nvPr/>
        </p:nvCxnSpPr>
        <p:spPr>
          <a:xfrm flipH="1" rot="10800000">
            <a:off x="4954273" y="4272233"/>
            <a:ext cx="771000" cy="187800"/>
          </a:xfrm>
          <a:prstGeom prst="curvedConnector3">
            <a:avLst>
              <a:gd fmla="val 50000" name="adj1"/>
            </a:avLst>
          </a:prstGeom>
          <a:noFill/>
          <a:ln cap="rnd" cmpd="sng" w="12700">
            <a:solidFill>
              <a:schemeClr val="accent1"/>
            </a:solidFill>
            <a:prstDash val="solid"/>
            <a:round/>
            <a:headEnd len="sm" w="sm" type="none"/>
            <a:tailEnd len="med" w="med" type="triangle"/>
          </a:ln>
        </p:spPr>
      </p:cxnSp>
      <p:sp>
        <p:nvSpPr>
          <p:cNvPr id="499" name="Google Shape;499;p34"/>
          <p:cNvSpPr txBox="1"/>
          <p:nvPr/>
        </p:nvSpPr>
        <p:spPr>
          <a:xfrm>
            <a:off x="5763219" y="3390545"/>
            <a:ext cx="3938770" cy="1708652"/>
          </a:xfrm>
          <a:prstGeom prst="rect">
            <a:avLst/>
          </a:prstGeom>
          <a:noFill/>
          <a:ln cap="flat" cmpd="sng" w="19050">
            <a:solidFill>
              <a:schemeClr val="dk1"/>
            </a:solidFill>
            <a:prstDash val="solid"/>
            <a:round/>
            <a:headEnd len="sm" w="sm" type="none"/>
            <a:tailEnd len="sm" w="sm" type="none"/>
          </a:ln>
        </p:spPr>
        <p:txBody>
          <a:bodyPr anchorCtr="0" anchor="t" bIns="0" lIns="0" spcFirstLastPara="1" rIns="0" wrap="square" tIns="0">
            <a:normAutofit fontScale="85000" lnSpcReduction="20000"/>
          </a:bodyPr>
          <a:lstStyle/>
          <a:p>
            <a:pPr indent="-342900" lvl="0" marL="342900" marR="0" rtl="0" algn="l">
              <a:spcBef>
                <a:spcPts val="0"/>
              </a:spcBef>
              <a:spcAft>
                <a:spcPts val="0"/>
              </a:spcAft>
              <a:buClr>
                <a:schemeClr val="accent1"/>
              </a:buClr>
              <a:buSzPct val="80000"/>
              <a:buFont typeface="Noto Sans Symbols"/>
              <a:buChar char="►"/>
            </a:pPr>
            <a:r>
              <a:rPr lang="en-US" sz="1200">
                <a:solidFill>
                  <a:schemeClr val="dk2"/>
                </a:solidFill>
                <a:latin typeface="Trebuchet MS"/>
                <a:ea typeface="Trebuchet MS"/>
                <a:cs typeface="Trebuchet MS"/>
                <a:sym typeface="Trebuchet MS"/>
              </a:rPr>
              <a:t>Step 4: Identify Trainer Response (10mins)</a:t>
            </a:r>
            <a:endParaRPr/>
          </a:p>
          <a:p>
            <a:pPr indent="0" lvl="0" marL="0" marR="0" rtl="0" algn="l">
              <a:spcBef>
                <a:spcPts val="1000"/>
              </a:spcBef>
              <a:spcAft>
                <a:spcPts val="0"/>
              </a:spcAft>
              <a:buClr>
                <a:schemeClr val="accent1"/>
              </a:buClr>
              <a:buSzPct val="80000"/>
              <a:buFont typeface="Noto Sans Symbols"/>
              <a:buNone/>
            </a:pPr>
            <a:r>
              <a:rPr lang="en-US" sz="1200">
                <a:solidFill>
                  <a:schemeClr val="dk2"/>
                </a:solidFill>
                <a:latin typeface="Trebuchet MS"/>
                <a:ea typeface="Trebuchet MS"/>
                <a:cs typeface="Trebuchet MS"/>
                <a:sym typeface="Trebuchet MS"/>
              </a:rPr>
              <a:t>For each identified challenge, ask yourself: </a:t>
            </a:r>
            <a:endParaRPr/>
          </a:p>
          <a:p>
            <a:pPr indent="-342900" lvl="0" marL="342900" marR="0" rtl="0" algn="ctr">
              <a:spcBef>
                <a:spcPts val="1000"/>
              </a:spcBef>
              <a:spcAft>
                <a:spcPts val="0"/>
              </a:spcAft>
              <a:buClr>
                <a:schemeClr val="accent1"/>
              </a:buClr>
              <a:buSzPct val="80000"/>
              <a:buFont typeface="Noto Sans Symbols"/>
              <a:buChar char="❖"/>
            </a:pPr>
            <a:r>
              <a:rPr lang="en-US" sz="1200">
                <a:solidFill>
                  <a:schemeClr val="dk2"/>
                </a:solidFill>
                <a:latin typeface="Trebuchet MS"/>
                <a:ea typeface="Trebuchet MS"/>
                <a:cs typeface="Trebuchet MS"/>
                <a:sym typeface="Trebuchet MS"/>
              </a:rPr>
              <a:t>What support could help the learners to address these challenges?</a:t>
            </a:r>
            <a:endParaRPr/>
          </a:p>
          <a:p>
            <a:pPr indent="-342900" lvl="0" marL="342900" marR="0" rtl="0" algn="ctr">
              <a:spcBef>
                <a:spcPts val="1000"/>
              </a:spcBef>
              <a:spcAft>
                <a:spcPts val="0"/>
              </a:spcAft>
              <a:buClr>
                <a:schemeClr val="accent1"/>
              </a:buClr>
              <a:buSzPct val="80000"/>
              <a:buFont typeface="Noto Sans Symbols"/>
              <a:buChar char="❖"/>
            </a:pPr>
            <a:r>
              <a:rPr lang="en-US" sz="1200">
                <a:solidFill>
                  <a:schemeClr val="dk2"/>
                </a:solidFill>
                <a:latin typeface="Trebuchet MS"/>
                <a:ea typeface="Trebuchet MS"/>
                <a:cs typeface="Trebuchet MS"/>
                <a:sym typeface="Trebuchet MS"/>
              </a:rPr>
              <a:t>Think about material support (dedicated room) and teaching support (regular check ins)</a:t>
            </a:r>
            <a:endParaRPr/>
          </a:p>
          <a:p>
            <a:pPr indent="0" lvl="0" marL="0" marR="0" rtl="0" algn="l">
              <a:spcBef>
                <a:spcPts val="1000"/>
              </a:spcBef>
              <a:spcAft>
                <a:spcPts val="0"/>
              </a:spcAft>
              <a:buClr>
                <a:schemeClr val="accent1"/>
              </a:buClr>
              <a:buSzPct val="80000"/>
              <a:buFont typeface="Noto Sans Symbols"/>
              <a:buNone/>
            </a:pPr>
            <a:r>
              <a:rPr lang="en-US" sz="1200">
                <a:solidFill>
                  <a:schemeClr val="dk2"/>
                </a:solidFill>
                <a:latin typeface="Trebuchet MS"/>
                <a:ea typeface="Trebuchet MS"/>
                <a:cs typeface="Trebuchet MS"/>
                <a:sym typeface="Trebuchet MS"/>
              </a:rPr>
              <a:t>In column 3 of the “Learner Support Strategy” sheet, outline practical the support learners could benefit from you. Focus on practical actions and proactive support. </a:t>
            </a:r>
            <a:endParaRPr sz="1200">
              <a:solidFill>
                <a:schemeClr val="dk2"/>
              </a:solidFill>
              <a:latin typeface="Trebuchet MS"/>
              <a:ea typeface="Trebuchet MS"/>
              <a:cs typeface="Trebuchet MS"/>
              <a:sym typeface="Trebuchet MS"/>
            </a:endParaRPr>
          </a:p>
          <a:p>
            <a:pPr indent="-265176" lvl="0" marL="342900" marR="0" rtl="0" algn="l">
              <a:spcBef>
                <a:spcPts val="1000"/>
              </a:spcBef>
              <a:spcAft>
                <a:spcPts val="0"/>
              </a:spcAft>
              <a:buClr>
                <a:schemeClr val="accent1"/>
              </a:buClr>
              <a:buSzPct val="80000"/>
              <a:buFont typeface="Noto Sans Symbols"/>
              <a:buNone/>
            </a:pPr>
            <a:r>
              <a:t/>
            </a:r>
            <a:endParaRPr sz="1800">
              <a:solidFill>
                <a:schemeClr val="dk2"/>
              </a:solidFill>
              <a:latin typeface="Trebuchet MS"/>
              <a:ea typeface="Trebuchet MS"/>
              <a:cs typeface="Trebuchet MS"/>
              <a:sym typeface="Trebuchet MS"/>
            </a:endParaRPr>
          </a:p>
          <a:p>
            <a:pPr indent="-265176" lvl="0" marL="342900" marR="0" rtl="0" algn="l">
              <a:spcBef>
                <a:spcPts val="1000"/>
              </a:spcBef>
              <a:spcAft>
                <a:spcPts val="0"/>
              </a:spcAft>
              <a:buClr>
                <a:schemeClr val="accent1"/>
              </a:buClr>
              <a:buSzPct val="80000"/>
              <a:buFont typeface="Noto Sans Symbols"/>
              <a:buNone/>
            </a:pPr>
            <a:r>
              <a:t/>
            </a:r>
            <a:endParaRPr sz="1800">
              <a:solidFill>
                <a:schemeClr val="dk2"/>
              </a:solidFill>
              <a:latin typeface="Trebuchet MS"/>
              <a:ea typeface="Trebuchet MS"/>
              <a:cs typeface="Trebuchet MS"/>
              <a:sym typeface="Trebuchet MS"/>
            </a:endParaRPr>
          </a:p>
          <a:p>
            <a:pPr indent="-265176" lvl="0" marL="342900" marR="0" rtl="0" algn="l">
              <a:spcBef>
                <a:spcPts val="1000"/>
              </a:spcBef>
              <a:spcAft>
                <a:spcPts val="0"/>
              </a:spcAft>
              <a:buClr>
                <a:schemeClr val="accent1"/>
              </a:buClr>
              <a:buSzPct val="80000"/>
              <a:buFont typeface="Noto Sans Symbols"/>
              <a:buNone/>
            </a:pPr>
            <a:r>
              <a:t/>
            </a:r>
            <a:endParaRPr sz="1800">
              <a:solidFill>
                <a:schemeClr val="dk2"/>
              </a:solidFill>
              <a:latin typeface="Trebuchet MS"/>
              <a:ea typeface="Trebuchet MS"/>
              <a:cs typeface="Trebuchet MS"/>
              <a:sym typeface="Trebuchet MS"/>
            </a:endParaRPr>
          </a:p>
          <a:p>
            <a:pPr indent="-265176" lvl="0" marL="342900" marR="0" rtl="0" algn="l">
              <a:spcBef>
                <a:spcPts val="1000"/>
              </a:spcBef>
              <a:spcAft>
                <a:spcPts val="0"/>
              </a:spcAft>
              <a:buClr>
                <a:schemeClr val="accent1"/>
              </a:buClr>
              <a:buSzPct val="80000"/>
              <a:buFont typeface="Noto Sans Symbols"/>
              <a:buNone/>
            </a:pPr>
            <a:r>
              <a:t/>
            </a:r>
            <a:endParaRPr sz="1800">
              <a:solidFill>
                <a:schemeClr val="dk2"/>
              </a:solidFill>
              <a:latin typeface="Trebuchet MS"/>
              <a:ea typeface="Trebuchet MS"/>
              <a:cs typeface="Trebuchet MS"/>
              <a:sym typeface="Trebuchet MS"/>
            </a:endParaRPr>
          </a:p>
          <a:p>
            <a:pPr indent="-265176" lvl="0" marL="342900" marR="0" rtl="0" algn="l">
              <a:spcBef>
                <a:spcPts val="1000"/>
              </a:spcBef>
              <a:spcAft>
                <a:spcPts val="0"/>
              </a:spcAft>
              <a:buClr>
                <a:schemeClr val="accent1"/>
              </a:buClr>
              <a:buSzPct val="80000"/>
              <a:buFont typeface="Noto Sans Symbols"/>
              <a:buNone/>
            </a:pPr>
            <a:r>
              <a:t/>
            </a:r>
            <a:endParaRPr sz="1800">
              <a:solidFill>
                <a:schemeClr val="dk2"/>
              </a:solidFill>
              <a:latin typeface="Trebuchet MS"/>
              <a:ea typeface="Trebuchet MS"/>
              <a:cs typeface="Trebuchet MS"/>
              <a:sym typeface="Trebuchet MS"/>
            </a:endParaRPr>
          </a:p>
        </p:txBody>
      </p:sp>
      <p:sp>
        <p:nvSpPr>
          <p:cNvPr id="500" name="Google Shape;500;p34"/>
          <p:cNvSpPr txBox="1"/>
          <p:nvPr/>
        </p:nvSpPr>
        <p:spPr>
          <a:xfrm>
            <a:off x="6270172" y="5537073"/>
            <a:ext cx="3666929" cy="994356"/>
          </a:xfrm>
          <a:prstGeom prst="rect">
            <a:avLst/>
          </a:prstGeom>
          <a:noFill/>
          <a:ln cap="flat" cmpd="sng" w="19050">
            <a:solidFill>
              <a:schemeClr val="dk1"/>
            </a:solidFill>
            <a:prstDash val="solid"/>
            <a:round/>
            <a:headEnd len="sm" w="sm" type="none"/>
            <a:tailEnd len="sm" w="sm" type="none"/>
          </a:ln>
        </p:spPr>
        <p:txBody>
          <a:bodyPr anchorCtr="0" anchor="t" bIns="0" lIns="0" spcFirstLastPara="1" rIns="0" wrap="square" tIns="0">
            <a:normAutofit fontScale="92500" lnSpcReduction="10000"/>
          </a:bodyPr>
          <a:lstStyle/>
          <a:p>
            <a:pPr indent="-342900" lvl="0" marL="342900" marR="0" rtl="0" algn="l">
              <a:spcBef>
                <a:spcPts val="0"/>
              </a:spcBef>
              <a:spcAft>
                <a:spcPts val="0"/>
              </a:spcAft>
              <a:buClr>
                <a:schemeClr val="accent1"/>
              </a:buClr>
              <a:buSzPct val="80000"/>
              <a:buFont typeface="Noto Sans Symbols"/>
              <a:buChar char="►"/>
            </a:pPr>
            <a:r>
              <a:rPr lang="en-US" sz="1200">
                <a:solidFill>
                  <a:schemeClr val="dk2"/>
                </a:solidFill>
                <a:latin typeface="Trebuchet MS"/>
                <a:ea typeface="Trebuchet MS"/>
                <a:cs typeface="Trebuchet MS"/>
                <a:sym typeface="Trebuchet MS"/>
              </a:rPr>
              <a:t>Step 5: Trainer Support Checklist (10 mins)</a:t>
            </a:r>
            <a:endParaRPr/>
          </a:p>
          <a:p>
            <a:pPr indent="0" lvl="0" marL="0" marR="0" rtl="0" algn="l">
              <a:spcBef>
                <a:spcPts val="1000"/>
              </a:spcBef>
              <a:spcAft>
                <a:spcPts val="0"/>
              </a:spcAft>
              <a:buClr>
                <a:schemeClr val="accent1"/>
              </a:buClr>
              <a:buSzPct val="80000"/>
              <a:buFont typeface="Noto Sans Symbols"/>
              <a:buNone/>
            </a:pPr>
            <a:r>
              <a:rPr lang="en-US" sz="1100">
                <a:solidFill>
                  <a:schemeClr val="dk2"/>
                </a:solidFill>
                <a:latin typeface="Trebuchet MS"/>
                <a:ea typeface="Trebuchet MS"/>
                <a:cs typeface="Trebuchet MS"/>
                <a:sym typeface="Trebuchet MS"/>
              </a:rPr>
              <a:t>Using this “Trainer Support Checklist”, outline approximately five practical actions or strategies you could implement to support learners who may experience challenges during e-learning sessions. Keep this checklist as a reminder before teaching any online content. </a:t>
            </a:r>
            <a:endParaRPr/>
          </a:p>
          <a:p>
            <a:pPr indent="-258318" lvl="0" marL="342900" marR="0" rtl="0" algn="l">
              <a:spcBef>
                <a:spcPts val="1000"/>
              </a:spcBef>
              <a:spcAft>
                <a:spcPts val="0"/>
              </a:spcAft>
              <a:buClr>
                <a:schemeClr val="accent1"/>
              </a:buClr>
              <a:buSzPct val="80000"/>
              <a:buFont typeface="Noto Sans Symbols"/>
              <a:buNone/>
            </a:pPr>
            <a:r>
              <a:t/>
            </a:r>
            <a:endParaRPr sz="1800">
              <a:solidFill>
                <a:schemeClr val="dk2"/>
              </a:solidFill>
              <a:latin typeface="Trebuchet MS"/>
              <a:ea typeface="Trebuchet MS"/>
              <a:cs typeface="Trebuchet MS"/>
              <a:sym typeface="Trebuchet MS"/>
            </a:endParaRPr>
          </a:p>
          <a:p>
            <a:pPr indent="-258318" lvl="0" marL="342900" marR="0" rtl="0" algn="l">
              <a:spcBef>
                <a:spcPts val="1000"/>
              </a:spcBef>
              <a:spcAft>
                <a:spcPts val="0"/>
              </a:spcAft>
              <a:buClr>
                <a:schemeClr val="accent1"/>
              </a:buClr>
              <a:buSzPct val="80000"/>
              <a:buFont typeface="Noto Sans Symbols"/>
              <a:buNone/>
            </a:pPr>
            <a:r>
              <a:t/>
            </a:r>
            <a:endParaRPr sz="1800">
              <a:solidFill>
                <a:schemeClr val="dk2"/>
              </a:solidFill>
              <a:latin typeface="Trebuchet MS"/>
              <a:ea typeface="Trebuchet MS"/>
              <a:cs typeface="Trebuchet MS"/>
              <a:sym typeface="Trebuchet MS"/>
            </a:endParaRPr>
          </a:p>
          <a:p>
            <a:pPr indent="-258318" lvl="0" marL="342900" marR="0" rtl="0" algn="l">
              <a:spcBef>
                <a:spcPts val="1000"/>
              </a:spcBef>
              <a:spcAft>
                <a:spcPts val="0"/>
              </a:spcAft>
              <a:buClr>
                <a:schemeClr val="accent1"/>
              </a:buClr>
              <a:buSzPct val="80000"/>
              <a:buFont typeface="Noto Sans Symbols"/>
              <a:buNone/>
            </a:pPr>
            <a:r>
              <a:t/>
            </a:r>
            <a:endParaRPr sz="1800">
              <a:solidFill>
                <a:schemeClr val="dk2"/>
              </a:solidFill>
              <a:latin typeface="Trebuchet MS"/>
              <a:ea typeface="Trebuchet MS"/>
              <a:cs typeface="Trebuchet MS"/>
              <a:sym typeface="Trebuchet MS"/>
            </a:endParaRPr>
          </a:p>
        </p:txBody>
      </p:sp>
      <p:cxnSp>
        <p:nvCxnSpPr>
          <p:cNvPr id="501" name="Google Shape;501;p34"/>
          <p:cNvCxnSpPr/>
          <p:nvPr/>
        </p:nvCxnSpPr>
        <p:spPr>
          <a:xfrm>
            <a:off x="7425798" y="5116217"/>
            <a:ext cx="613500" cy="329400"/>
          </a:xfrm>
          <a:prstGeom prst="curvedConnector3">
            <a:avLst>
              <a:gd fmla="val 50000" name="adj1"/>
            </a:avLst>
          </a:prstGeom>
          <a:noFill/>
          <a:ln cap="rnd" cmpd="sng" w="12700">
            <a:solidFill>
              <a:schemeClr val="accent1"/>
            </a:solidFill>
            <a:prstDash val="solid"/>
            <a:round/>
            <a:headEnd len="sm" w="sm" type="none"/>
            <a:tailEnd len="med" w="med" type="triangle"/>
          </a:ln>
        </p:spPr>
      </p:cxnSp>
      <p:cxnSp>
        <p:nvCxnSpPr>
          <p:cNvPr id="502" name="Google Shape;502;p34"/>
          <p:cNvCxnSpPr/>
          <p:nvPr/>
        </p:nvCxnSpPr>
        <p:spPr>
          <a:xfrm rot="5400000">
            <a:off x="4570483" y="2760427"/>
            <a:ext cx="1072500" cy="1017000"/>
          </a:xfrm>
          <a:prstGeom prst="curvedConnector3">
            <a:avLst>
              <a:gd fmla="val 50000" name="adj1"/>
            </a:avLst>
          </a:prstGeom>
          <a:noFill/>
          <a:ln cap="rnd" cmpd="sng" w="12700">
            <a:solidFill>
              <a:schemeClr val="accent1"/>
            </a:solidFill>
            <a:prstDash val="solid"/>
            <a:round/>
            <a:headEnd len="sm" w="sm" type="none"/>
            <a:tailEnd len="med" w="med" type="triangle"/>
          </a:ln>
        </p:spPr>
      </p:cxn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sp>
        <p:nvSpPr>
          <p:cNvPr id="508" name="Google Shape;508;p35"/>
          <p:cNvSpPr/>
          <p:nvPr/>
        </p:nvSpPr>
        <p:spPr>
          <a:xfrm>
            <a:off x="6776720" y="1554480"/>
            <a:ext cx="4937760" cy="4958080"/>
          </a:xfrm>
          <a:prstGeom prst="roundRect">
            <a:avLst>
              <a:gd fmla="val 16667" name="adj"/>
            </a:avLst>
          </a:prstGeom>
          <a:solidFill>
            <a:srgbClr val="3E781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509" name="Google Shape;509;p35"/>
          <p:cNvSpPr txBox="1"/>
          <p:nvPr>
            <p:ph type="title"/>
          </p:nvPr>
        </p:nvSpPr>
        <p:spPr>
          <a:xfrm>
            <a:off x="645765" y="1022669"/>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Summary and Next Steps</a:t>
            </a:r>
            <a:endParaRPr>
              <a:solidFill>
                <a:srgbClr val="255839"/>
              </a:solidFill>
            </a:endParaRPr>
          </a:p>
        </p:txBody>
      </p:sp>
      <p:sp>
        <p:nvSpPr>
          <p:cNvPr id="510" name="Google Shape;510;p35"/>
          <p:cNvSpPr txBox="1"/>
          <p:nvPr>
            <p:ph idx="1" type="body"/>
          </p:nvPr>
        </p:nvSpPr>
        <p:spPr>
          <a:xfrm>
            <a:off x="645765" y="1716833"/>
            <a:ext cx="5978970" cy="5075853"/>
          </a:xfrm>
          <a:prstGeom prst="rect">
            <a:avLst/>
          </a:prstGeom>
          <a:noFill/>
          <a:ln>
            <a:noFill/>
          </a:ln>
        </p:spPr>
        <p:txBody>
          <a:bodyPr anchorCtr="0" anchor="t" bIns="0" lIns="0" spcFirstLastPara="1" rIns="0" wrap="square" tIns="0">
            <a:normAutofit fontScale="92500" lnSpcReduction="20000"/>
          </a:bodyPr>
          <a:lstStyle/>
          <a:p>
            <a:pPr indent="0" lvl="0" marL="0" rtl="0" algn="l">
              <a:spcBef>
                <a:spcPts val="0"/>
              </a:spcBef>
              <a:spcAft>
                <a:spcPts val="0"/>
              </a:spcAft>
              <a:buSzPct val="80000"/>
              <a:buNone/>
            </a:pPr>
            <a:r>
              <a:rPr lang="en-US"/>
              <a:t>In this module, we covered:</a:t>
            </a:r>
            <a:endParaRPr/>
          </a:p>
          <a:p>
            <a:pPr indent="-342900" lvl="0" marL="342900" rtl="0" algn="l">
              <a:spcBef>
                <a:spcPts val="1000"/>
              </a:spcBef>
              <a:spcAft>
                <a:spcPts val="0"/>
              </a:spcAft>
              <a:buSzPct val="80000"/>
              <a:buChar char="►"/>
            </a:pPr>
            <a:r>
              <a:rPr lang="en-US"/>
              <a:t>1) The development, structure, and pedagogical approach of the European Sustainability Expert (ESE) course</a:t>
            </a:r>
            <a:br>
              <a:rPr lang="en-US"/>
            </a:br>
            <a:br>
              <a:rPr lang="en-US"/>
            </a:br>
            <a:r>
              <a:rPr lang="en-US"/>
              <a:t>2) How to navigate and utilise the SUSTAIN-EU E-Learning Platform and its digital tools</a:t>
            </a:r>
            <a:br>
              <a:rPr lang="en-US"/>
            </a:br>
            <a:br>
              <a:rPr lang="en-US"/>
            </a:br>
            <a:r>
              <a:rPr lang="en-US"/>
              <a:t>3) Practical strategies for supporting learners in online and self-directed learning environments</a:t>
            </a:r>
            <a:br>
              <a:rPr lang="en-US"/>
            </a:br>
            <a:br>
              <a:rPr lang="en-US"/>
            </a:br>
            <a:r>
              <a:rPr lang="en-US"/>
              <a:t>4) Approaches to planning and facilitating learner-centred online learning activities</a:t>
            </a:r>
            <a:endParaRPr/>
          </a:p>
          <a:p>
            <a:pPr indent="0" lvl="0" marL="0" rtl="0" algn="l">
              <a:spcBef>
                <a:spcPts val="1000"/>
              </a:spcBef>
              <a:spcAft>
                <a:spcPts val="0"/>
              </a:spcAft>
              <a:buSzPct val="80000"/>
              <a:buNone/>
            </a:pPr>
            <a:r>
              <a:rPr lang="en-US"/>
              <a:t>Next steps:</a:t>
            </a:r>
            <a:endParaRPr/>
          </a:p>
          <a:p>
            <a:pPr indent="-342900" lvl="0" marL="342900" rtl="0" algn="l">
              <a:spcBef>
                <a:spcPts val="1000"/>
              </a:spcBef>
              <a:spcAft>
                <a:spcPts val="0"/>
              </a:spcAft>
              <a:buSzPct val="80000"/>
              <a:buChar char="►"/>
            </a:pPr>
            <a:r>
              <a:rPr lang="en-US"/>
              <a:t>Complete the SDL task </a:t>
            </a:r>
            <a:endParaRPr/>
          </a:p>
          <a:p>
            <a:pPr indent="-342900" lvl="0" marL="342900" rtl="0" algn="l">
              <a:spcBef>
                <a:spcPts val="1000"/>
              </a:spcBef>
              <a:spcAft>
                <a:spcPts val="0"/>
              </a:spcAft>
              <a:buSzPct val="80000"/>
              <a:buChar char="►"/>
            </a:pPr>
            <a:r>
              <a:rPr lang="en-US"/>
              <a:t>Add the lesson plan to the Trainer Portfolio </a:t>
            </a:r>
            <a:endParaRPr/>
          </a:p>
          <a:p>
            <a:pPr indent="-342900" lvl="0" marL="342900" rtl="0" algn="l">
              <a:spcBef>
                <a:spcPts val="1000"/>
              </a:spcBef>
              <a:spcAft>
                <a:spcPts val="0"/>
              </a:spcAft>
              <a:buSzPct val="80000"/>
              <a:buChar char="►"/>
            </a:pPr>
            <a:r>
              <a:rPr lang="en-US"/>
              <a:t>Reflect on how you can apply these facilitation and learner support strategies within your own teaching practice</a:t>
            </a:r>
            <a:endParaRPr/>
          </a:p>
          <a:p>
            <a:pPr indent="-342900" lvl="0" marL="342900" rtl="0" algn="l">
              <a:spcBef>
                <a:spcPts val="1000"/>
              </a:spcBef>
              <a:spcAft>
                <a:spcPts val="0"/>
              </a:spcAft>
              <a:buSzPct val="80000"/>
              <a:buChar char="►"/>
            </a:pPr>
            <a:r>
              <a:rPr lang="en-US"/>
              <a:t>Prepare for the next module of the CPD Programme</a:t>
            </a:r>
            <a:endParaRPr/>
          </a:p>
        </p:txBody>
      </p:sp>
      <p:pic>
        <p:nvPicPr>
          <p:cNvPr id="511" name="Google Shape;511;p35"/>
          <p:cNvPicPr preferRelativeResize="0"/>
          <p:nvPr/>
        </p:nvPicPr>
        <p:blipFill rotWithShape="1">
          <a:blip r:embed="rId3">
            <a:alphaModFix/>
          </a:blip>
          <a:srcRect b="0" l="2052" r="2052" t="0"/>
          <a:stretch/>
        </p:blipFill>
        <p:spPr>
          <a:xfrm>
            <a:off x="7142788" y="1844040"/>
            <a:ext cx="4199289" cy="4378960"/>
          </a:xfrm>
          <a:custGeom>
            <a:rect b="b" l="l" r="r" t="t"/>
            <a:pathLst>
              <a:path extrusionOk="0" h="1727676" w="3191634">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p36"/>
          <p:cNvSpPr txBox="1"/>
          <p:nvPr>
            <p:ph type="title"/>
          </p:nvPr>
        </p:nvSpPr>
        <p:spPr>
          <a:xfrm>
            <a:off x="399369" y="788988"/>
            <a:ext cx="11393262" cy="6604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References</a:t>
            </a:r>
            <a:endParaRPr>
              <a:solidFill>
                <a:srgbClr val="255839"/>
              </a:solidFill>
            </a:endParaRPr>
          </a:p>
        </p:txBody>
      </p:sp>
      <p:sp>
        <p:nvSpPr>
          <p:cNvPr id="517" name="Google Shape;517;p36"/>
          <p:cNvSpPr txBox="1"/>
          <p:nvPr>
            <p:ph idx="2" type="body"/>
          </p:nvPr>
        </p:nvSpPr>
        <p:spPr>
          <a:xfrm>
            <a:off x="399369" y="1449388"/>
            <a:ext cx="9313591" cy="5157229"/>
          </a:xfrm>
          <a:prstGeom prst="rect">
            <a:avLst/>
          </a:prstGeom>
          <a:noFill/>
          <a:ln>
            <a:noFill/>
          </a:ln>
        </p:spPr>
        <p:txBody>
          <a:bodyPr anchorCtr="0" anchor="t" bIns="0" lIns="0" spcFirstLastPara="1" rIns="0" wrap="square" tIns="0">
            <a:normAutofit/>
          </a:bodyPr>
          <a:lstStyle/>
          <a:p>
            <a:pPr indent="-342900" lvl="0" marL="342900" rtl="0" algn="l">
              <a:spcBef>
                <a:spcPts val="0"/>
              </a:spcBef>
              <a:spcAft>
                <a:spcPts val="0"/>
              </a:spcAft>
              <a:buSzPts val="1440"/>
              <a:buChar char="►"/>
            </a:pPr>
            <a:r>
              <a:rPr lang="en-US"/>
              <a:t>World Economic Forum. (2023). </a:t>
            </a:r>
            <a:r>
              <a:rPr i="1" lang="en-US"/>
              <a:t>The Future of Jobs Report 2023</a:t>
            </a:r>
            <a:r>
              <a:rPr lang="en-US"/>
              <a:t>. </a:t>
            </a:r>
            <a:r>
              <a:rPr lang="en-US" u="sng">
                <a:solidFill>
                  <a:schemeClr val="hlink"/>
                </a:solidFill>
                <a:hlinkClick r:id="rId3"/>
              </a:rPr>
              <a:t>https://www.weforum.org/publications/the-future-of-jobs-report-2023/</a:t>
            </a:r>
            <a:endParaRPr/>
          </a:p>
          <a:p>
            <a:pPr indent="-342900" lvl="0" marL="342900" rtl="0" algn="l">
              <a:spcBef>
                <a:spcPts val="1000"/>
              </a:spcBef>
              <a:spcAft>
                <a:spcPts val="0"/>
              </a:spcAft>
              <a:buSzPts val="1440"/>
              <a:buChar char="►"/>
            </a:pPr>
            <a:r>
              <a:rPr lang="en-US"/>
              <a:t>LinkedIn. (2022). </a:t>
            </a:r>
            <a:r>
              <a:rPr i="1" lang="en-US"/>
              <a:t>Global green skills report 2022</a:t>
            </a:r>
            <a:r>
              <a:rPr lang="en-US"/>
              <a:t>. LinkedIn Economic Graph. </a:t>
            </a:r>
            <a:r>
              <a:rPr lang="en-US" u="sng">
                <a:solidFill>
                  <a:schemeClr val="hlink"/>
                </a:solidFill>
                <a:hlinkClick r:id="rId4"/>
              </a:rPr>
              <a:t>https://news.linkedin.com/2022/february/our-2022-global-green-skills-report</a:t>
            </a:r>
            <a:endParaRPr/>
          </a:p>
          <a:p>
            <a:pPr indent="-342900" lvl="0" marL="342900" rtl="0" algn="l">
              <a:spcBef>
                <a:spcPts val="1000"/>
              </a:spcBef>
              <a:spcAft>
                <a:spcPts val="0"/>
              </a:spcAft>
              <a:buSzPts val="1440"/>
              <a:buChar char="►"/>
            </a:pPr>
            <a:r>
              <a:rPr lang="en-US"/>
              <a:t>Cedefop. (2021). </a:t>
            </a:r>
            <a:r>
              <a:rPr i="1" lang="en-US"/>
              <a:t>The green employment and skills transformation: Insights from a European Green Deal skills forecast scenario</a:t>
            </a:r>
            <a:r>
              <a:rPr lang="en-US"/>
              <a:t>. Publications Office of the European Union. </a:t>
            </a:r>
            <a:r>
              <a:rPr lang="en-US" u="sng">
                <a:solidFill>
                  <a:schemeClr val="hlink"/>
                </a:solidFill>
                <a:hlinkClick r:id="rId5"/>
              </a:rPr>
              <a:t>https://doi.org/10.2801/112540</a:t>
            </a:r>
            <a:endParaRPr/>
          </a:p>
          <a:p>
            <a:pPr indent="-251460" lvl="0" marL="342900" rtl="0" algn="l">
              <a:spcBef>
                <a:spcPts val="1000"/>
              </a:spcBef>
              <a:spcAft>
                <a:spcPts val="0"/>
              </a:spcAft>
              <a:buSzPts val="1440"/>
              <a:buNone/>
            </a:pPr>
            <a:r>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sp>
        <p:nvSpPr>
          <p:cNvPr id="523" name="Google Shape;523;p37"/>
          <p:cNvSpPr txBox="1"/>
          <p:nvPr/>
        </p:nvSpPr>
        <p:spPr>
          <a:xfrm>
            <a:off x="6096000" y="5843277"/>
            <a:ext cx="5333999" cy="610690"/>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n-US" sz="900">
                <a:solidFill>
                  <a:srgbClr val="383842"/>
                </a:solidFill>
                <a:latin typeface="Open Sans"/>
                <a:ea typeface="Open Sans"/>
                <a:cs typeface="Open Sans"/>
                <a:sym typeface="Open Sans"/>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2024-1-PT01-KA220-VET-000252771</a:t>
            </a:r>
            <a:endParaRPr/>
          </a:p>
        </p:txBody>
      </p:sp>
      <p:pic>
        <p:nvPicPr>
          <p:cNvPr id="524" name="Google Shape;524;p37"/>
          <p:cNvPicPr preferRelativeResize="0"/>
          <p:nvPr/>
        </p:nvPicPr>
        <p:blipFill rotWithShape="1">
          <a:blip r:embed="rId3">
            <a:alphaModFix/>
          </a:blip>
          <a:srcRect b="0" l="0" r="0" t="0"/>
          <a:stretch/>
        </p:blipFill>
        <p:spPr>
          <a:xfrm>
            <a:off x="3348500" y="5634772"/>
            <a:ext cx="614055" cy="229388"/>
          </a:xfrm>
          <a:prstGeom prst="rect">
            <a:avLst/>
          </a:prstGeom>
          <a:noFill/>
          <a:ln>
            <a:noFill/>
          </a:ln>
        </p:spPr>
      </p:pic>
      <p:pic>
        <p:nvPicPr>
          <p:cNvPr descr="A blue text on a black background&#10;&#10;AI-generated content may be incorrect." id="525" name="Google Shape;525;p37"/>
          <p:cNvPicPr preferRelativeResize="0"/>
          <p:nvPr/>
        </p:nvPicPr>
        <p:blipFill rotWithShape="1">
          <a:blip r:embed="rId4">
            <a:alphaModFix/>
          </a:blip>
          <a:srcRect b="0" l="0" r="0" t="0"/>
          <a:stretch/>
        </p:blipFill>
        <p:spPr>
          <a:xfrm>
            <a:off x="3285095" y="5938636"/>
            <a:ext cx="2717175" cy="570050"/>
          </a:xfrm>
          <a:prstGeom prst="rect">
            <a:avLst/>
          </a:prstGeom>
          <a:noFill/>
          <a:ln>
            <a:noFill/>
          </a:ln>
        </p:spPr>
      </p:pic>
      <p:pic>
        <p:nvPicPr>
          <p:cNvPr descr="A blue and red logo&#10;&#10;AI-generated content may be incorrect." id="526" name="Google Shape;526;p37"/>
          <p:cNvPicPr preferRelativeResize="0"/>
          <p:nvPr/>
        </p:nvPicPr>
        <p:blipFill rotWithShape="1">
          <a:blip r:embed="rId5">
            <a:alphaModFix/>
          </a:blip>
          <a:srcRect b="0" l="0" r="0" t="0"/>
          <a:stretch/>
        </p:blipFill>
        <p:spPr>
          <a:xfrm>
            <a:off x="7490691" y="3636691"/>
            <a:ext cx="1196231" cy="507092"/>
          </a:xfrm>
          <a:prstGeom prst="rect">
            <a:avLst/>
          </a:prstGeom>
          <a:noFill/>
          <a:ln>
            <a:noFill/>
          </a:ln>
        </p:spPr>
      </p:pic>
      <p:pic>
        <p:nvPicPr>
          <p:cNvPr descr="A blue and black logo&#10;&#10;AI-generated content may be incorrect." id="527" name="Google Shape;527;p37"/>
          <p:cNvPicPr preferRelativeResize="0"/>
          <p:nvPr/>
        </p:nvPicPr>
        <p:blipFill rotWithShape="1">
          <a:blip r:embed="rId6">
            <a:alphaModFix/>
          </a:blip>
          <a:srcRect b="0" l="0" r="0" t="0"/>
          <a:stretch/>
        </p:blipFill>
        <p:spPr>
          <a:xfrm>
            <a:off x="6604557" y="4516070"/>
            <a:ext cx="1263458" cy="507092"/>
          </a:xfrm>
          <a:prstGeom prst="rect">
            <a:avLst/>
          </a:prstGeom>
          <a:noFill/>
          <a:ln>
            <a:noFill/>
          </a:ln>
        </p:spPr>
      </p:pic>
      <p:pic>
        <p:nvPicPr>
          <p:cNvPr descr="A close-up of a map&#10;&#10;AI-generated content may be incorrect." id="528" name="Google Shape;528;p37"/>
          <p:cNvPicPr preferRelativeResize="0"/>
          <p:nvPr/>
        </p:nvPicPr>
        <p:blipFill rotWithShape="1">
          <a:blip r:embed="rId7">
            <a:alphaModFix/>
          </a:blip>
          <a:srcRect b="0" l="0" r="0" t="0"/>
          <a:stretch/>
        </p:blipFill>
        <p:spPr>
          <a:xfrm>
            <a:off x="6066101" y="3393200"/>
            <a:ext cx="1075499" cy="805838"/>
          </a:xfrm>
          <a:prstGeom prst="rect">
            <a:avLst/>
          </a:prstGeom>
          <a:noFill/>
          <a:ln>
            <a:noFill/>
          </a:ln>
        </p:spPr>
      </p:pic>
      <p:pic>
        <p:nvPicPr>
          <p:cNvPr descr="A red rectangular sign with a white background&#10;&#10;AI-generated content may be incorrect." id="529" name="Google Shape;529;p37"/>
          <p:cNvPicPr preferRelativeResize="0"/>
          <p:nvPr/>
        </p:nvPicPr>
        <p:blipFill rotWithShape="1">
          <a:blip r:embed="rId8">
            <a:alphaModFix/>
          </a:blip>
          <a:srcRect b="0" l="0" r="0" t="0"/>
          <a:stretch/>
        </p:blipFill>
        <p:spPr>
          <a:xfrm>
            <a:off x="3034163" y="3393200"/>
            <a:ext cx="846957" cy="805838"/>
          </a:xfrm>
          <a:prstGeom prst="rect">
            <a:avLst/>
          </a:prstGeom>
          <a:noFill/>
          <a:ln>
            <a:noFill/>
          </a:ln>
        </p:spPr>
      </p:pic>
      <p:pic>
        <p:nvPicPr>
          <p:cNvPr descr="A logo with colored circles&#10;&#10;AI-generated content may be incorrect." id="530" name="Google Shape;530;p37"/>
          <p:cNvPicPr preferRelativeResize="0"/>
          <p:nvPr/>
        </p:nvPicPr>
        <p:blipFill rotWithShape="1">
          <a:blip r:embed="rId9">
            <a:alphaModFix/>
          </a:blip>
          <a:srcRect b="0" l="0" r="0" t="0"/>
          <a:stretch/>
        </p:blipFill>
        <p:spPr>
          <a:xfrm>
            <a:off x="4700174" y="4516087"/>
            <a:ext cx="1302096" cy="492999"/>
          </a:xfrm>
          <a:prstGeom prst="rect">
            <a:avLst/>
          </a:prstGeom>
          <a:noFill/>
          <a:ln>
            <a:noFill/>
          </a:ln>
        </p:spPr>
      </p:pic>
      <p:pic>
        <p:nvPicPr>
          <p:cNvPr descr="A blue text on a white background&#10;&#10;AI-generated content may be incorrect." id="531" name="Google Shape;531;p37"/>
          <p:cNvPicPr preferRelativeResize="0"/>
          <p:nvPr/>
        </p:nvPicPr>
        <p:blipFill rotWithShape="1">
          <a:blip r:embed="rId10">
            <a:alphaModFix/>
          </a:blip>
          <a:srcRect b="0" l="0" r="0" t="0"/>
          <a:stretch/>
        </p:blipFill>
        <p:spPr>
          <a:xfrm>
            <a:off x="4279179" y="3577041"/>
            <a:ext cx="1415399" cy="575427"/>
          </a:xfrm>
          <a:prstGeom prst="rect">
            <a:avLst/>
          </a:prstGeom>
          <a:noFill/>
          <a:ln>
            <a:noFill/>
          </a:ln>
        </p:spPr>
      </p:pic>
      <p:pic>
        <p:nvPicPr>
          <p:cNvPr id="532" name="Google Shape;532;p37"/>
          <p:cNvPicPr preferRelativeResize="0"/>
          <p:nvPr/>
        </p:nvPicPr>
        <p:blipFill rotWithShape="1">
          <a:blip r:embed="rId11">
            <a:alphaModFix/>
          </a:blip>
          <a:srcRect b="0" l="0" r="0" t="0"/>
          <a:stretch/>
        </p:blipFill>
        <p:spPr>
          <a:xfrm>
            <a:off x="3962555" y="2065379"/>
            <a:ext cx="3072174" cy="697925"/>
          </a:xfrm>
          <a:prstGeom prst="rect">
            <a:avLst/>
          </a:prstGeom>
          <a:noFill/>
          <a:ln>
            <a:noFill/>
          </a:ln>
        </p:spPr>
      </p:pic>
      <p:pic>
        <p:nvPicPr>
          <p:cNvPr id="533" name="Google Shape;533;p37"/>
          <p:cNvPicPr preferRelativeResize="0"/>
          <p:nvPr/>
        </p:nvPicPr>
        <p:blipFill rotWithShape="1">
          <a:blip r:embed="rId12">
            <a:alphaModFix/>
          </a:blip>
          <a:srcRect b="0" l="0" r="0" t="0"/>
          <a:stretch/>
        </p:blipFill>
        <p:spPr>
          <a:xfrm>
            <a:off x="2658300" y="106070"/>
            <a:ext cx="5847471" cy="1658822"/>
          </a:xfrm>
          <a:prstGeom prst="rect">
            <a:avLst/>
          </a:prstGeom>
          <a:noFill/>
          <a:ln>
            <a:noFill/>
          </a:ln>
        </p:spPr>
      </p:pic>
      <p:grpSp>
        <p:nvGrpSpPr>
          <p:cNvPr id="534" name="Google Shape;534;p37"/>
          <p:cNvGrpSpPr/>
          <p:nvPr/>
        </p:nvGrpSpPr>
        <p:grpSpPr>
          <a:xfrm>
            <a:off x="639092" y="3746526"/>
            <a:ext cx="1631316" cy="2329179"/>
            <a:chOff x="0" y="0"/>
            <a:chExt cx="1631376" cy="2329344"/>
          </a:xfrm>
        </p:grpSpPr>
        <p:grpSp>
          <p:nvGrpSpPr>
            <p:cNvPr id="535" name="Google Shape;535;p37"/>
            <p:cNvGrpSpPr/>
            <p:nvPr/>
          </p:nvGrpSpPr>
          <p:grpSpPr>
            <a:xfrm>
              <a:off x="69494" y="0"/>
              <a:ext cx="1537201" cy="720000"/>
              <a:chOff x="0" y="0"/>
              <a:chExt cx="817861" cy="383204"/>
            </a:xfrm>
          </p:grpSpPr>
          <p:pic>
            <p:nvPicPr>
              <p:cNvPr descr="More Than a 'Like': The Story of the Facebook Logo | Looka" id="536" name="Google Shape;536;p37"/>
              <p:cNvPicPr preferRelativeResize="0"/>
              <p:nvPr/>
            </p:nvPicPr>
            <p:blipFill rotWithShape="1">
              <a:blip r:embed="rId13">
                <a:alphaModFix/>
              </a:blip>
              <a:srcRect b="0" l="0" r="0" t="0"/>
              <a:stretch/>
            </p:blipFill>
            <p:spPr>
              <a:xfrm>
                <a:off x="0" y="0"/>
                <a:ext cx="389890" cy="372110"/>
              </a:xfrm>
              <a:prstGeom prst="rect">
                <a:avLst/>
              </a:prstGeom>
              <a:noFill/>
              <a:ln>
                <a:noFill/>
              </a:ln>
            </p:spPr>
          </p:pic>
          <p:pic>
            <p:nvPicPr>
              <p:cNvPr id="537" name="Google Shape;537;p37"/>
              <p:cNvPicPr preferRelativeResize="0"/>
              <p:nvPr/>
            </p:nvPicPr>
            <p:blipFill rotWithShape="1">
              <a:blip r:embed="rId14">
                <a:alphaModFix/>
              </a:blip>
              <a:srcRect b="0" l="0" r="0" t="0"/>
              <a:stretch/>
            </p:blipFill>
            <p:spPr>
              <a:xfrm>
                <a:off x="452101" y="23794"/>
                <a:ext cx="365760" cy="359410"/>
              </a:xfrm>
              <a:prstGeom prst="rect">
                <a:avLst/>
              </a:prstGeom>
              <a:noFill/>
              <a:ln>
                <a:noFill/>
              </a:ln>
            </p:spPr>
          </p:pic>
        </p:grpSp>
        <p:grpSp>
          <p:nvGrpSpPr>
            <p:cNvPr id="538" name="Google Shape;538;p37"/>
            <p:cNvGrpSpPr/>
            <p:nvPr/>
          </p:nvGrpSpPr>
          <p:grpSpPr>
            <a:xfrm>
              <a:off x="36576" y="793700"/>
              <a:ext cx="1594800" cy="720000"/>
              <a:chOff x="0" y="0"/>
              <a:chExt cx="825108" cy="373007"/>
            </a:xfrm>
          </p:grpSpPr>
          <p:pic>
            <p:nvPicPr>
              <p:cNvPr descr="O imagine care conține Grafică, Color, cerc, design grafic&#10;&#10;Conținutul generat de inteligența artificială poate fi incorect." id="539" name="Google Shape;539;p37"/>
              <p:cNvPicPr preferRelativeResize="0"/>
              <p:nvPr/>
            </p:nvPicPr>
            <p:blipFill rotWithShape="1">
              <a:blip r:embed="rId15">
                <a:alphaModFix/>
              </a:blip>
              <a:srcRect b="0" l="0" r="0" t="0"/>
              <a:stretch/>
            </p:blipFill>
            <p:spPr>
              <a:xfrm>
                <a:off x="0" y="0"/>
                <a:ext cx="394970" cy="372110"/>
              </a:xfrm>
              <a:prstGeom prst="rect">
                <a:avLst/>
              </a:prstGeom>
              <a:noFill/>
              <a:ln>
                <a:noFill/>
              </a:ln>
            </p:spPr>
          </p:pic>
          <p:pic>
            <p:nvPicPr>
              <p:cNvPr id="540" name="Google Shape;540;p37"/>
              <p:cNvPicPr preferRelativeResize="0"/>
              <p:nvPr/>
            </p:nvPicPr>
            <p:blipFill rotWithShape="1">
              <a:blip r:embed="rId16">
                <a:alphaModFix/>
              </a:blip>
              <a:srcRect b="0" l="0" r="0" t="0"/>
              <a:stretch/>
            </p:blipFill>
            <p:spPr>
              <a:xfrm>
                <a:off x="465698" y="13597"/>
                <a:ext cx="359410" cy="359410"/>
              </a:xfrm>
              <a:prstGeom prst="rect">
                <a:avLst/>
              </a:prstGeom>
              <a:noFill/>
              <a:ln>
                <a:noFill/>
              </a:ln>
            </p:spPr>
          </p:pic>
        </p:grpSp>
        <p:grpSp>
          <p:nvGrpSpPr>
            <p:cNvPr id="541" name="Google Shape;541;p37"/>
            <p:cNvGrpSpPr/>
            <p:nvPr/>
          </p:nvGrpSpPr>
          <p:grpSpPr>
            <a:xfrm>
              <a:off x="0" y="1609344"/>
              <a:ext cx="1598400" cy="720000"/>
              <a:chOff x="0" y="0"/>
              <a:chExt cx="827200" cy="372110"/>
            </a:xfrm>
          </p:grpSpPr>
          <p:pic>
            <p:nvPicPr>
              <p:cNvPr descr="Linkedin logo vector, Linkedin symbol, Linkedin icon free ..." id="542" name="Google Shape;542;p37"/>
              <p:cNvPicPr preferRelativeResize="0"/>
              <p:nvPr/>
            </p:nvPicPr>
            <p:blipFill rotWithShape="1">
              <a:blip r:embed="rId17">
                <a:alphaModFix/>
              </a:blip>
              <a:srcRect b="0" l="0" r="0" t="0"/>
              <a:stretch/>
            </p:blipFill>
            <p:spPr>
              <a:xfrm>
                <a:off x="0" y="0"/>
                <a:ext cx="394970" cy="372110"/>
              </a:xfrm>
              <a:prstGeom prst="rect">
                <a:avLst/>
              </a:prstGeom>
              <a:noFill/>
              <a:ln>
                <a:noFill/>
              </a:ln>
            </p:spPr>
          </p:pic>
          <p:pic>
            <p:nvPicPr>
              <p:cNvPr id="543" name="Google Shape;543;p37"/>
              <p:cNvPicPr preferRelativeResize="0"/>
              <p:nvPr/>
            </p:nvPicPr>
            <p:blipFill rotWithShape="1">
              <a:blip r:embed="rId18">
                <a:alphaModFix/>
              </a:blip>
              <a:srcRect b="0" l="0" r="0" t="0"/>
              <a:stretch/>
            </p:blipFill>
            <p:spPr>
              <a:xfrm>
                <a:off x="458900" y="10198"/>
                <a:ext cx="368300" cy="359410"/>
              </a:xfrm>
              <a:prstGeom prst="rect">
                <a:avLst/>
              </a:prstGeom>
              <a:noFill/>
              <a:ln>
                <a:noFill/>
              </a:ln>
            </p:spPr>
          </p:pic>
        </p:grpSp>
      </p:grpSp>
    </p:spTree>
  </p:cSld>
  <p:clrMapOvr>
    <a:masterClrMapping/>
  </p:clrMapOvr>
</p:sld>
</file>

<file path=ppt/theme/theme1.xml><?xml version="1.0" encoding="utf-8"?>
<a:theme xmlns:a="http://schemas.openxmlformats.org/drawingml/2006/main" xmlns:r="http://schemas.openxmlformats.org/officeDocument/2006/relationships"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CARDET Course template">
  <a:themeElements>
    <a:clrScheme name="ProW">
      <a:dk1>
        <a:srgbClr val="FFFFFF"/>
      </a:dk1>
      <a:lt1>
        <a:srgbClr val="FFFFFF"/>
      </a:lt1>
      <a:dk2>
        <a:srgbClr val="32323B"/>
      </a:dk2>
      <a:lt2>
        <a:srgbClr val="4175BA"/>
      </a:lt2>
      <a:accent1>
        <a:srgbClr val="F47521"/>
      </a:accent1>
      <a:accent2>
        <a:srgbClr val="5FCAEA"/>
      </a:accent2>
      <a:accent3>
        <a:srgbClr val="FFCD05"/>
      </a:accent3>
      <a:accent4>
        <a:srgbClr val="D64577"/>
      </a:accent4>
      <a:accent5>
        <a:srgbClr val="4175BA"/>
      </a:accent5>
      <a:accent6>
        <a:srgbClr val="F47521"/>
      </a:accent6>
      <a:hlink>
        <a:srgbClr val="5FCAEA"/>
      </a:hlink>
      <a:folHlink>
        <a:srgbClr val="4175B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2014-07-11T09:12:14Z</dcterms:created>
  <dc:creator>2Fast4u</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0x010100C12F7BBD19C4F74885900C14105EFAAA</vt:lpwstr>
  </property>
  <property fmtid="{D5CDD505-2E9C-101B-9397-08002B2CF9AE}" pid="3" name="MediaServiceImageTags">
    <vt:lpwstr/>
  </property>
  <property fmtid="{D5CDD505-2E9C-101B-9397-08002B2CF9AE}" pid="4" name="ArticulateGUID">
    <vt:lpwstr>1480E1B2-EF79-4AC8-B84D-8228E141F3F1</vt:lpwstr>
  </property>
  <property fmtid="{D5CDD505-2E9C-101B-9397-08002B2CF9AE}" pid="5" name="ArticulatePath">
    <vt:lpwstr>https://isqpt.sharepoint.com/sites/GRP_Oeiras_SUSTAIN-EU_IDI/Shared Documents/SUSTAIN-EU/WP4-Sustain EU CPD Programme for VET Professionals-BFI/Task3- Curriculum Development/SRC/SUSTAIN-EU_ToT_CPD_Programme-F2F-PPT-TEMPLATE_AP Reviewed  (1)</vt:lpwstr>
  </property>
  <property fmtid="{D5CDD505-2E9C-101B-9397-08002B2CF9AE}" pid="6" name="MSIP_Label_4a8276b4-0059-4be2-a028-30b7516da34c_Enabled">
    <vt:lpwstr>true</vt:lpwstr>
  </property>
  <property fmtid="{D5CDD505-2E9C-101B-9397-08002B2CF9AE}" pid="7" name="MSIP_Label_4a8276b4-0059-4be2-a028-30b7516da34c_SetDate">
    <vt:lpwstr>2026-08-17T08:51:18Z</vt:lpwstr>
  </property>
  <property fmtid="{D5CDD505-2E9C-101B-9397-08002B2CF9AE}" pid="8" name="MSIP_Label_4a8276b4-0059-4be2-a028-30b7516da34c_Method">
    <vt:lpwstr>Privileged</vt:lpwstr>
  </property>
  <property fmtid="{D5CDD505-2E9C-101B-9397-08002B2CF9AE}" pid="9" name="MSIP_Label_4a8276b4-0059-4be2-a028-30b7516da34c_Name">
    <vt:lpwstr>Público</vt:lpwstr>
  </property>
  <property fmtid="{D5CDD505-2E9C-101B-9397-08002B2CF9AE}" pid="10" name="MSIP_Label_4a8276b4-0059-4be2-a028-30b7516da34c_SiteId">
    <vt:lpwstr>04c314e4-a5d0-4fc5-a82e-69a2c49d1461</vt:lpwstr>
  </property>
  <property fmtid="{D5CDD505-2E9C-101B-9397-08002B2CF9AE}" pid="11" name="MSIP_Label_4a8276b4-0059-4be2-a028-30b7516da34c_ActionId">
    <vt:lpwstr>293744c5-f205-453f-ac6f-234881a53eb9</vt:lpwstr>
  </property>
  <property fmtid="{D5CDD505-2E9C-101B-9397-08002B2CF9AE}" pid="12" name="MSIP_Label_4a8276b4-0059-4be2-a028-30b7516da34c_ContentBits">
    <vt:lpwstr>0</vt:lpwstr>
  </property>
  <property fmtid="{D5CDD505-2E9C-101B-9397-08002B2CF9AE}" pid="13" name="MSIP_Label_4a8276b4-0059-4be2-a028-30b7516da34c_Tag">
    <vt:lpwstr>10, 0, 1, 1</vt:lpwstr>
  </property>
</Properties>
</file>